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4"/>
  </p:sldMasterIdLst>
  <p:notesMasterIdLst>
    <p:notesMasterId r:id="rId19"/>
  </p:notesMasterIdLst>
  <p:sldIdLst>
    <p:sldId id="266" r:id="rId5"/>
    <p:sldId id="310" r:id="rId6"/>
    <p:sldId id="320" r:id="rId7"/>
    <p:sldId id="309" r:id="rId8"/>
    <p:sldId id="327" r:id="rId9"/>
    <p:sldId id="322" r:id="rId10"/>
    <p:sldId id="328" r:id="rId11"/>
    <p:sldId id="313" r:id="rId12"/>
    <p:sldId id="330" r:id="rId13"/>
    <p:sldId id="312" r:id="rId14"/>
    <p:sldId id="316" r:id="rId15"/>
    <p:sldId id="321" r:id="rId16"/>
    <p:sldId id="315" r:id="rId17"/>
    <p:sldId id="319" r:id="rId18"/>
  </p:sldIdLst>
  <p:sldSz cx="12192000" cy="6858000"/>
  <p:notesSz cx="6858000" cy="9144000"/>
  <p:defaultTextStyle>
    <a:defPPr>
      <a:defRPr lang="fr-ca"/>
    </a:defPPr>
    <a:lvl1pPr algn="l" rtl="0" eaLnBrk="0" fontAlgn="base" hangingPunct="0">
      <a:spcBef>
        <a:spcPct val="0"/>
      </a:spcBef>
      <a:spcAft>
        <a:spcPct val="0"/>
      </a:spcAft>
      <a:defRPr kern="1200">
        <a:solidFill>
          <a:schemeClr val="tx1"/>
        </a:solidFill>
        <a:latin typeface="Speak Pro" panose="020B0504020101020102" pitchFamily="34" charset="0"/>
        <a:ea typeface="+mn-ea"/>
        <a:cs typeface="+mn-cs"/>
      </a:defRPr>
    </a:lvl1pPr>
    <a:lvl2pPr marL="457200" algn="l" rtl="0" eaLnBrk="0" fontAlgn="base" hangingPunct="0">
      <a:spcBef>
        <a:spcPct val="0"/>
      </a:spcBef>
      <a:spcAft>
        <a:spcPct val="0"/>
      </a:spcAft>
      <a:defRPr kern="1200">
        <a:solidFill>
          <a:schemeClr val="tx1"/>
        </a:solidFill>
        <a:latin typeface="Speak Pro" panose="020B0504020101020102" pitchFamily="34" charset="0"/>
        <a:ea typeface="+mn-ea"/>
        <a:cs typeface="+mn-cs"/>
      </a:defRPr>
    </a:lvl2pPr>
    <a:lvl3pPr marL="914400" algn="l" rtl="0" eaLnBrk="0" fontAlgn="base" hangingPunct="0">
      <a:spcBef>
        <a:spcPct val="0"/>
      </a:spcBef>
      <a:spcAft>
        <a:spcPct val="0"/>
      </a:spcAft>
      <a:defRPr kern="1200">
        <a:solidFill>
          <a:schemeClr val="tx1"/>
        </a:solidFill>
        <a:latin typeface="Speak Pro" panose="020B0504020101020102" pitchFamily="34" charset="0"/>
        <a:ea typeface="+mn-ea"/>
        <a:cs typeface="+mn-cs"/>
      </a:defRPr>
    </a:lvl3pPr>
    <a:lvl4pPr marL="1371600" algn="l" rtl="0" eaLnBrk="0" fontAlgn="base" hangingPunct="0">
      <a:spcBef>
        <a:spcPct val="0"/>
      </a:spcBef>
      <a:spcAft>
        <a:spcPct val="0"/>
      </a:spcAft>
      <a:defRPr kern="1200">
        <a:solidFill>
          <a:schemeClr val="tx1"/>
        </a:solidFill>
        <a:latin typeface="Speak Pro" panose="020B0504020101020102" pitchFamily="34" charset="0"/>
        <a:ea typeface="+mn-ea"/>
        <a:cs typeface="+mn-cs"/>
      </a:defRPr>
    </a:lvl4pPr>
    <a:lvl5pPr marL="1828800" algn="l" rtl="0" eaLnBrk="0" fontAlgn="base" hangingPunct="0">
      <a:spcBef>
        <a:spcPct val="0"/>
      </a:spcBef>
      <a:spcAft>
        <a:spcPct val="0"/>
      </a:spcAft>
      <a:defRPr kern="1200">
        <a:solidFill>
          <a:schemeClr val="tx1"/>
        </a:solidFill>
        <a:latin typeface="Speak Pro" panose="020B0504020101020102" pitchFamily="34" charset="0"/>
        <a:ea typeface="+mn-ea"/>
        <a:cs typeface="+mn-cs"/>
      </a:defRPr>
    </a:lvl5pPr>
    <a:lvl6pPr marL="2286000" algn="l" defTabSz="914400" rtl="0" eaLnBrk="1" latinLnBrk="0" hangingPunct="1">
      <a:defRPr kern="1200">
        <a:solidFill>
          <a:schemeClr val="tx1"/>
        </a:solidFill>
        <a:latin typeface="Speak Pro" panose="020B0504020101020102" pitchFamily="34" charset="0"/>
        <a:ea typeface="+mn-ea"/>
        <a:cs typeface="+mn-cs"/>
      </a:defRPr>
    </a:lvl6pPr>
    <a:lvl7pPr marL="2743200" algn="l" defTabSz="914400" rtl="0" eaLnBrk="1" latinLnBrk="0" hangingPunct="1">
      <a:defRPr kern="1200">
        <a:solidFill>
          <a:schemeClr val="tx1"/>
        </a:solidFill>
        <a:latin typeface="Speak Pro" panose="020B0504020101020102" pitchFamily="34" charset="0"/>
        <a:ea typeface="+mn-ea"/>
        <a:cs typeface="+mn-cs"/>
      </a:defRPr>
    </a:lvl7pPr>
    <a:lvl8pPr marL="3200400" algn="l" defTabSz="914400" rtl="0" eaLnBrk="1" latinLnBrk="0" hangingPunct="1">
      <a:defRPr kern="1200">
        <a:solidFill>
          <a:schemeClr val="tx1"/>
        </a:solidFill>
        <a:latin typeface="Speak Pro" panose="020B0504020101020102" pitchFamily="34" charset="0"/>
        <a:ea typeface="+mn-ea"/>
        <a:cs typeface="+mn-cs"/>
      </a:defRPr>
    </a:lvl8pPr>
    <a:lvl9pPr marL="3657600" algn="l" defTabSz="914400" rtl="0" eaLnBrk="1" latinLnBrk="0" hangingPunct="1">
      <a:defRPr kern="1200">
        <a:solidFill>
          <a:schemeClr val="tx1"/>
        </a:solidFill>
        <a:latin typeface="Speak Pro" panose="020B0504020101020102" pitchFamily="34" charset="0"/>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1836" y="7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image" Target="../media/image8.png"/></Relationships>
</file>

<file path=ppt/diagrams/_rels/drawing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image" Target="../media/image8.pn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4D20FEB-6F80-4D0E-800B-674429ADD6D2}"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fr-ca"/>
        </a:p>
      </dgm:t>
    </dgm:pt>
    <dgm:pt modelId="{232E703E-226D-4578-BE82-F3DCDEBDA1DD}">
      <dgm:prSet/>
      <dgm:spPr/>
      <dgm:t>
        <a:bodyPr/>
        <a:lstStyle/>
        <a:p>
          <a:pPr algn="ctr" rtl="0">
            <a:defRPr cap="all"/>
          </a:pPr>
          <a:r>
            <a:rPr lang="fr-ca" b="0" i="0" u="none" baseline="0"/>
            <a:t>Changer les mentalités des dirigeants (de gestionnaire de produit [GP] à la gestion des produits)</a:t>
          </a:r>
        </a:p>
      </dgm:t>
    </dgm:pt>
    <dgm:pt modelId="{D5677F36-3F6D-4CCB-8EFE-0A0D7FBFCF4D}" type="parTrans" cxnId="{4367DA70-598C-4ED6-B4AB-5454AD3660A9}">
      <dgm:prSet/>
      <dgm:spPr/>
      <dgm:t>
        <a:bodyPr/>
        <a:lstStyle/>
        <a:p>
          <a:endParaRPr lang="fr-ca"/>
        </a:p>
      </dgm:t>
    </dgm:pt>
    <dgm:pt modelId="{E588E1E0-0CB8-4803-9ED6-F612D1700741}" type="sibTrans" cxnId="{4367DA70-598C-4ED6-B4AB-5454AD3660A9}">
      <dgm:prSet/>
      <dgm:spPr/>
      <dgm:t>
        <a:bodyPr/>
        <a:lstStyle/>
        <a:p>
          <a:endParaRPr lang="fr-ca"/>
        </a:p>
      </dgm:t>
    </dgm:pt>
    <dgm:pt modelId="{99C771CE-F3B1-4248-B371-1DAB9156B247}">
      <dgm:prSet/>
      <dgm:spPr/>
      <dgm:t>
        <a:bodyPr/>
        <a:lstStyle/>
        <a:p>
          <a:pPr algn="ctr" rtl="0">
            <a:defRPr cap="all"/>
          </a:pPr>
          <a:r>
            <a:rPr lang="fr-ca" b="0" i="0" u="none" baseline="0"/>
            <a:t>Disposer de gestionnaires de produits et de responsables de produits</a:t>
          </a:r>
        </a:p>
      </dgm:t>
    </dgm:pt>
    <dgm:pt modelId="{B1A8C18A-0681-4050-BC7F-D4EF9A2CB26F}" type="parTrans" cxnId="{FFE2F13D-6711-4DC8-92A3-577F82362F44}">
      <dgm:prSet/>
      <dgm:spPr/>
      <dgm:t>
        <a:bodyPr/>
        <a:lstStyle/>
        <a:p>
          <a:endParaRPr lang="fr-ca"/>
        </a:p>
      </dgm:t>
    </dgm:pt>
    <dgm:pt modelId="{6ADADE58-6E66-473C-8807-FE8CA9065396}" type="sibTrans" cxnId="{FFE2F13D-6711-4DC8-92A3-577F82362F44}">
      <dgm:prSet/>
      <dgm:spPr/>
      <dgm:t>
        <a:bodyPr/>
        <a:lstStyle/>
        <a:p>
          <a:endParaRPr lang="fr-ca"/>
        </a:p>
      </dgm:t>
    </dgm:pt>
    <dgm:pt modelId="{827FB64B-BD65-4B51-9D10-6BFC2208342E}">
      <dgm:prSet/>
      <dgm:spPr/>
      <dgm:t>
        <a:bodyPr/>
        <a:lstStyle/>
        <a:p>
          <a:pPr algn="ctr" rtl="0">
            <a:defRPr cap="all"/>
          </a:pPr>
          <a:r>
            <a:rPr lang="fr-ca" b="0" i="0" u="none" baseline="0"/>
            <a:t>Avoir des équipes de livraison fixes et dédiées</a:t>
          </a:r>
        </a:p>
      </dgm:t>
    </dgm:pt>
    <dgm:pt modelId="{6B2E86E6-52DA-4466-8411-A6454C5102DF}" type="parTrans" cxnId="{E435AE5F-E8BC-4BA1-B044-00676E050751}">
      <dgm:prSet/>
      <dgm:spPr/>
      <dgm:t>
        <a:bodyPr/>
        <a:lstStyle/>
        <a:p>
          <a:endParaRPr lang="fr-ca"/>
        </a:p>
      </dgm:t>
    </dgm:pt>
    <dgm:pt modelId="{51207212-FA25-4A10-9EC7-4D6219A4B7C0}" type="sibTrans" cxnId="{E435AE5F-E8BC-4BA1-B044-00676E050751}">
      <dgm:prSet/>
      <dgm:spPr/>
      <dgm:t>
        <a:bodyPr/>
        <a:lstStyle/>
        <a:p>
          <a:endParaRPr lang="fr-ca"/>
        </a:p>
      </dgm:t>
    </dgm:pt>
    <dgm:pt modelId="{D9E928C0-D906-4C8E-86BC-633B93BD2818}">
      <dgm:prSet/>
      <dgm:spPr/>
      <dgm:t>
        <a:bodyPr/>
        <a:lstStyle/>
        <a:p>
          <a:pPr algn="ctr" rtl="0">
            <a:defRPr cap="all"/>
          </a:pPr>
          <a:r>
            <a:rPr lang="fr-ca" b="0" i="0" u="none" baseline="0"/>
            <a:t>Faire évoluer les modèles de financement en cascade</a:t>
          </a:r>
        </a:p>
      </dgm:t>
    </dgm:pt>
    <dgm:pt modelId="{7076B2E2-E1B1-45B8-BD19-0115435C7EB0}" type="parTrans" cxnId="{93EE57FF-1B87-4550-94A9-AC259946454C}">
      <dgm:prSet/>
      <dgm:spPr/>
      <dgm:t>
        <a:bodyPr/>
        <a:lstStyle/>
        <a:p>
          <a:endParaRPr lang="fr-ca"/>
        </a:p>
      </dgm:t>
    </dgm:pt>
    <dgm:pt modelId="{EE8F2D4C-6622-4640-A004-4CF4CBDEB77A}" type="sibTrans" cxnId="{93EE57FF-1B87-4550-94A9-AC259946454C}">
      <dgm:prSet/>
      <dgm:spPr/>
      <dgm:t>
        <a:bodyPr/>
        <a:lstStyle/>
        <a:p>
          <a:endParaRPr lang="fr-ca"/>
        </a:p>
      </dgm:t>
    </dgm:pt>
    <dgm:pt modelId="{0C6C23FA-DBA3-4541-8133-6C66347CFF24}">
      <dgm:prSet/>
      <dgm:spPr/>
      <dgm:t>
        <a:bodyPr/>
        <a:lstStyle/>
        <a:p>
          <a:pPr algn="ctr" rtl="0">
            <a:defRPr cap="all"/>
          </a:pPr>
          <a:r>
            <a:rPr lang="fr-ca" b="0" i="0" u="none" baseline="0"/>
            <a:t>Faire connaître le client et les utilisateurs finaux et les mobiliser</a:t>
          </a:r>
        </a:p>
      </dgm:t>
    </dgm:pt>
    <dgm:pt modelId="{31BE128C-290B-435B-825A-557D124D8FAF}" type="parTrans" cxnId="{5665B830-559F-4D57-9168-140E304D41D1}">
      <dgm:prSet/>
      <dgm:spPr/>
      <dgm:t>
        <a:bodyPr/>
        <a:lstStyle/>
        <a:p>
          <a:endParaRPr lang="fr-ca"/>
        </a:p>
      </dgm:t>
    </dgm:pt>
    <dgm:pt modelId="{262D8CD1-5EB8-45AE-AB65-35BCFEEAF06B}" type="sibTrans" cxnId="{5665B830-559F-4D57-9168-140E304D41D1}">
      <dgm:prSet/>
      <dgm:spPr/>
      <dgm:t>
        <a:bodyPr/>
        <a:lstStyle/>
        <a:p>
          <a:endParaRPr lang="fr-ca"/>
        </a:p>
      </dgm:t>
    </dgm:pt>
    <dgm:pt modelId="{B100A033-C385-4421-9269-25E7A9E75FB7}" type="pres">
      <dgm:prSet presAssocID="{14D20FEB-6F80-4D0E-800B-674429ADD6D2}" presName="root" presStyleCnt="0">
        <dgm:presLayoutVars>
          <dgm:dir/>
          <dgm:resizeHandles val="exact"/>
        </dgm:presLayoutVars>
      </dgm:prSet>
      <dgm:spPr/>
    </dgm:pt>
    <dgm:pt modelId="{667D8284-ED1C-49A8-82AE-1FB7145C98B2}" type="pres">
      <dgm:prSet presAssocID="{232E703E-226D-4578-BE82-F3DCDEBDA1DD}" presName="compNode" presStyleCnt="0"/>
      <dgm:spPr/>
    </dgm:pt>
    <dgm:pt modelId="{DD3DAE73-AB9D-406A-99F0-1D5CDEEF5545}" type="pres">
      <dgm:prSet presAssocID="{232E703E-226D-4578-BE82-F3DCDEBDA1DD}" presName="iconBgRect" presStyleLbl="bgShp" presStyleIdx="0" presStyleCnt="5"/>
      <dgm:spPr>
        <a:prstGeom prst="round2DiagRect">
          <a:avLst>
            <a:gd name="adj1" fmla="val 29727"/>
            <a:gd name="adj2" fmla="val 0"/>
          </a:avLst>
        </a:prstGeom>
      </dgm:spPr>
    </dgm:pt>
    <dgm:pt modelId="{15645EF7-E924-4306-8784-3416DBAE6DD9}" type="pres">
      <dgm:prSet presAssocID="{232E703E-226D-4578-BE82-F3DCDEBDA1DD}"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Head with Gears"/>
        </a:ext>
      </dgm:extLst>
    </dgm:pt>
    <dgm:pt modelId="{2BEDF29E-A760-493D-B1A3-AA59187AF17E}" type="pres">
      <dgm:prSet presAssocID="{232E703E-226D-4578-BE82-F3DCDEBDA1DD}" presName="spaceRect" presStyleCnt="0"/>
      <dgm:spPr/>
    </dgm:pt>
    <dgm:pt modelId="{1588400B-2FE9-42FC-BE78-F38E3D29DD63}" type="pres">
      <dgm:prSet presAssocID="{232E703E-226D-4578-BE82-F3DCDEBDA1DD}" presName="textRect" presStyleLbl="revTx" presStyleIdx="0" presStyleCnt="5">
        <dgm:presLayoutVars>
          <dgm:chMax val="1"/>
          <dgm:chPref val="1"/>
        </dgm:presLayoutVars>
      </dgm:prSet>
      <dgm:spPr/>
    </dgm:pt>
    <dgm:pt modelId="{AA506E0F-7939-43AC-928E-736795374A73}" type="pres">
      <dgm:prSet presAssocID="{E588E1E0-0CB8-4803-9ED6-F612D1700741}" presName="sibTrans" presStyleCnt="0"/>
      <dgm:spPr/>
    </dgm:pt>
    <dgm:pt modelId="{23097532-E355-49A7-BB28-C11ABB2CE7DD}" type="pres">
      <dgm:prSet presAssocID="{99C771CE-F3B1-4248-B371-1DAB9156B247}" presName="compNode" presStyleCnt="0"/>
      <dgm:spPr/>
    </dgm:pt>
    <dgm:pt modelId="{EF4ABDAE-DB65-43D5-9A19-489BCC4ACCD3}" type="pres">
      <dgm:prSet presAssocID="{99C771CE-F3B1-4248-B371-1DAB9156B247}" presName="iconBgRect" presStyleLbl="bgShp" presStyleIdx="1" presStyleCnt="5"/>
      <dgm:spPr>
        <a:prstGeom prst="round2DiagRect">
          <a:avLst>
            <a:gd name="adj1" fmla="val 29727"/>
            <a:gd name="adj2" fmla="val 0"/>
          </a:avLst>
        </a:prstGeom>
      </dgm:spPr>
    </dgm:pt>
    <dgm:pt modelId="{A871CDA7-B70F-41C5-98CA-0454826EFE16}" type="pres">
      <dgm:prSet presAssocID="{99C771CE-F3B1-4248-B371-1DAB9156B247}" presName="iconRect" presStyleLbl="node1" presStyleIdx="1" presStyleCnt="5"/>
      <dgm:spPr>
        <a:blipFill>
          <a:blip xmlns:r="http://schemas.openxmlformats.org/officeDocument/2006/relationships" r:embed="rId2">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Cycle with People"/>
        </a:ext>
      </dgm:extLst>
    </dgm:pt>
    <dgm:pt modelId="{E099653F-67D4-4103-BAF5-6EEED58EAA23}" type="pres">
      <dgm:prSet presAssocID="{99C771CE-F3B1-4248-B371-1DAB9156B247}" presName="spaceRect" presStyleCnt="0"/>
      <dgm:spPr/>
    </dgm:pt>
    <dgm:pt modelId="{75421B82-348B-4ADB-B501-71FFECDE73B8}" type="pres">
      <dgm:prSet presAssocID="{99C771CE-F3B1-4248-B371-1DAB9156B247}" presName="textRect" presStyleLbl="revTx" presStyleIdx="1" presStyleCnt="5">
        <dgm:presLayoutVars>
          <dgm:chMax val="1"/>
          <dgm:chPref val="1"/>
        </dgm:presLayoutVars>
      </dgm:prSet>
      <dgm:spPr/>
    </dgm:pt>
    <dgm:pt modelId="{E4B3C611-51D4-4842-BB87-EAEDCE0ACCD5}" type="pres">
      <dgm:prSet presAssocID="{6ADADE58-6E66-473C-8807-FE8CA9065396}" presName="sibTrans" presStyleCnt="0"/>
      <dgm:spPr/>
    </dgm:pt>
    <dgm:pt modelId="{760C2F23-9C00-4ABE-8A4D-F5AE033A1947}" type="pres">
      <dgm:prSet presAssocID="{827FB64B-BD65-4B51-9D10-6BFC2208342E}" presName="compNode" presStyleCnt="0"/>
      <dgm:spPr/>
    </dgm:pt>
    <dgm:pt modelId="{7E8FCC9A-AA42-4B5B-82B7-56ED170E6F7E}" type="pres">
      <dgm:prSet presAssocID="{827FB64B-BD65-4B51-9D10-6BFC2208342E}" presName="iconBgRect" presStyleLbl="bgShp" presStyleIdx="2" presStyleCnt="5"/>
      <dgm:spPr>
        <a:prstGeom prst="round2DiagRect">
          <a:avLst>
            <a:gd name="adj1" fmla="val 29727"/>
            <a:gd name="adj2" fmla="val 0"/>
          </a:avLst>
        </a:prstGeom>
      </dgm:spPr>
    </dgm:pt>
    <dgm:pt modelId="{752DCAA5-F8DA-4FD1-8D5B-CE7C014CD5F7}" type="pres">
      <dgm:prSet presAssocID="{827FB64B-BD65-4B51-9D10-6BFC2208342E}" presName="iconRect" presStyleLbl="node1" presStyleIdx="2" presStyleCnt="5"/>
      <dgm:spPr>
        <a:blipFill>
          <a:blip xmlns:r="http://schemas.openxmlformats.org/officeDocument/2006/relationships" r:embed="rId3">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Users"/>
        </a:ext>
      </dgm:extLst>
    </dgm:pt>
    <dgm:pt modelId="{27F0AAE8-6717-43F2-B286-D5C2165F4784}" type="pres">
      <dgm:prSet presAssocID="{827FB64B-BD65-4B51-9D10-6BFC2208342E}" presName="spaceRect" presStyleCnt="0"/>
      <dgm:spPr/>
    </dgm:pt>
    <dgm:pt modelId="{6230A288-A4A3-45EC-8417-1A62C08B85AB}" type="pres">
      <dgm:prSet presAssocID="{827FB64B-BD65-4B51-9D10-6BFC2208342E}" presName="textRect" presStyleLbl="revTx" presStyleIdx="2" presStyleCnt="5">
        <dgm:presLayoutVars>
          <dgm:chMax val="1"/>
          <dgm:chPref val="1"/>
        </dgm:presLayoutVars>
      </dgm:prSet>
      <dgm:spPr/>
    </dgm:pt>
    <dgm:pt modelId="{89401B6D-CFA7-4A9C-A3A5-E001279EB63D}" type="pres">
      <dgm:prSet presAssocID="{51207212-FA25-4A10-9EC7-4D6219A4B7C0}" presName="sibTrans" presStyleCnt="0"/>
      <dgm:spPr/>
    </dgm:pt>
    <dgm:pt modelId="{2F35B9B8-060B-469E-81AA-1ADF5AAFFFF0}" type="pres">
      <dgm:prSet presAssocID="{D9E928C0-D906-4C8E-86BC-633B93BD2818}" presName="compNode" presStyleCnt="0"/>
      <dgm:spPr/>
    </dgm:pt>
    <dgm:pt modelId="{A738C7BF-E109-4A8F-84A2-DDEFF7723845}" type="pres">
      <dgm:prSet presAssocID="{D9E928C0-D906-4C8E-86BC-633B93BD2818}" presName="iconBgRect" presStyleLbl="bgShp" presStyleIdx="3" presStyleCnt="5"/>
      <dgm:spPr>
        <a:prstGeom prst="round2DiagRect">
          <a:avLst>
            <a:gd name="adj1" fmla="val 29727"/>
            <a:gd name="adj2" fmla="val 0"/>
          </a:avLst>
        </a:prstGeom>
      </dgm:spPr>
    </dgm:pt>
    <dgm:pt modelId="{E7B60766-A268-4D38-969D-720B5F047A82}" type="pres">
      <dgm:prSet presAssocID="{D9E928C0-D906-4C8E-86BC-633B93BD2818}" presName="iconRect" presStyleLbl="node1" presStyleIdx="3" presStyleCnt="5"/>
      <dgm:spPr>
        <a:blipFill>
          <a:blip xmlns:r="http://schemas.openxmlformats.org/officeDocument/2006/relationships" r:embed="rId4">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Money"/>
        </a:ext>
      </dgm:extLst>
    </dgm:pt>
    <dgm:pt modelId="{430C5A29-482D-4892-AA63-AF0455D87658}" type="pres">
      <dgm:prSet presAssocID="{D9E928C0-D906-4C8E-86BC-633B93BD2818}" presName="spaceRect" presStyleCnt="0"/>
      <dgm:spPr/>
    </dgm:pt>
    <dgm:pt modelId="{F28C96E9-F457-4552-A0F3-FD924BA2FD3C}" type="pres">
      <dgm:prSet presAssocID="{D9E928C0-D906-4C8E-86BC-633B93BD2818}" presName="textRect" presStyleLbl="revTx" presStyleIdx="3" presStyleCnt="5">
        <dgm:presLayoutVars>
          <dgm:chMax val="1"/>
          <dgm:chPref val="1"/>
        </dgm:presLayoutVars>
      </dgm:prSet>
      <dgm:spPr/>
    </dgm:pt>
    <dgm:pt modelId="{9ECD920A-7A4F-4608-B27B-A07700AB93C2}" type="pres">
      <dgm:prSet presAssocID="{EE8F2D4C-6622-4640-A004-4CF4CBDEB77A}" presName="sibTrans" presStyleCnt="0"/>
      <dgm:spPr/>
    </dgm:pt>
    <dgm:pt modelId="{54E0BA1C-6659-46BF-8A09-509B0A8D8A7F}" type="pres">
      <dgm:prSet presAssocID="{0C6C23FA-DBA3-4541-8133-6C66347CFF24}" presName="compNode" presStyleCnt="0"/>
      <dgm:spPr/>
    </dgm:pt>
    <dgm:pt modelId="{E16AC9FD-A107-481F-8AA0-CE48792BFE2B}" type="pres">
      <dgm:prSet presAssocID="{0C6C23FA-DBA3-4541-8133-6C66347CFF24}" presName="iconBgRect" presStyleLbl="bgShp" presStyleIdx="4" presStyleCnt="5"/>
      <dgm:spPr>
        <a:prstGeom prst="round2DiagRect">
          <a:avLst>
            <a:gd name="adj1" fmla="val 29727"/>
            <a:gd name="adj2" fmla="val 0"/>
          </a:avLst>
        </a:prstGeom>
      </dgm:spPr>
    </dgm:pt>
    <dgm:pt modelId="{E1063A2B-C349-4386-9821-9557B9732FD5}" type="pres">
      <dgm:prSet presAssocID="{0C6C23FA-DBA3-4541-8133-6C66347CFF24}" presName="iconRect" presStyleLbl="node1" presStyleIdx="4" presStyleCnt="5"/>
      <dgm:spPr>
        <a:blipFill>
          <a:blip xmlns:r="http://schemas.openxmlformats.org/officeDocument/2006/relationships" r:embed="rId5">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Kiosk"/>
        </a:ext>
      </dgm:extLst>
    </dgm:pt>
    <dgm:pt modelId="{5AAE0721-C9A0-49B4-97E5-1124E7CC7051}" type="pres">
      <dgm:prSet presAssocID="{0C6C23FA-DBA3-4541-8133-6C66347CFF24}" presName="spaceRect" presStyleCnt="0"/>
      <dgm:spPr/>
    </dgm:pt>
    <dgm:pt modelId="{1206B69B-D065-4342-B5CB-24A7F742D363}" type="pres">
      <dgm:prSet presAssocID="{0C6C23FA-DBA3-4541-8133-6C66347CFF24}" presName="textRect" presStyleLbl="revTx" presStyleIdx="4" presStyleCnt="5">
        <dgm:presLayoutVars>
          <dgm:chMax val="1"/>
          <dgm:chPref val="1"/>
        </dgm:presLayoutVars>
      </dgm:prSet>
      <dgm:spPr/>
    </dgm:pt>
  </dgm:ptLst>
  <dgm:cxnLst>
    <dgm:cxn modelId="{D32D922B-F3C3-40FA-864D-CF0C05D98672}" type="presOf" srcId="{D9E928C0-D906-4C8E-86BC-633B93BD2818}" destId="{F28C96E9-F457-4552-A0F3-FD924BA2FD3C}" srcOrd="0" destOrd="0" presId="urn:microsoft.com/office/officeart/2018/5/layout/IconLeafLabelList"/>
    <dgm:cxn modelId="{5665B830-559F-4D57-9168-140E304D41D1}" srcId="{14D20FEB-6F80-4D0E-800B-674429ADD6D2}" destId="{0C6C23FA-DBA3-4541-8133-6C66347CFF24}" srcOrd="4" destOrd="0" parTransId="{31BE128C-290B-435B-825A-557D124D8FAF}" sibTransId="{262D8CD1-5EB8-45AE-AB65-35BCFEEAF06B}"/>
    <dgm:cxn modelId="{FFE2F13D-6711-4DC8-92A3-577F82362F44}" srcId="{14D20FEB-6F80-4D0E-800B-674429ADD6D2}" destId="{99C771CE-F3B1-4248-B371-1DAB9156B247}" srcOrd="1" destOrd="0" parTransId="{B1A8C18A-0681-4050-BC7F-D4EF9A2CB26F}" sibTransId="{6ADADE58-6E66-473C-8807-FE8CA9065396}"/>
    <dgm:cxn modelId="{E435AE5F-E8BC-4BA1-B044-00676E050751}" srcId="{14D20FEB-6F80-4D0E-800B-674429ADD6D2}" destId="{827FB64B-BD65-4B51-9D10-6BFC2208342E}" srcOrd="2" destOrd="0" parTransId="{6B2E86E6-52DA-4466-8411-A6454C5102DF}" sibTransId="{51207212-FA25-4A10-9EC7-4D6219A4B7C0}"/>
    <dgm:cxn modelId="{9991FE63-FB86-45B4-82F2-4D6F627C2A71}" type="presOf" srcId="{14D20FEB-6F80-4D0E-800B-674429ADD6D2}" destId="{B100A033-C385-4421-9269-25E7A9E75FB7}" srcOrd="0" destOrd="0" presId="urn:microsoft.com/office/officeart/2018/5/layout/IconLeafLabelList"/>
    <dgm:cxn modelId="{4367DA70-598C-4ED6-B4AB-5454AD3660A9}" srcId="{14D20FEB-6F80-4D0E-800B-674429ADD6D2}" destId="{232E703E-226D-4578-BE82-F3DCDEBDA1DD}" srcOrd="0" destOrd="0" parTransId="{D5677F36-3F6D-4CCB-8EFE-0A0D7FBFCF4D}" sibTransId="{E588E1E0-0CB8-4803-9ED6-F612D1700741}"/>
    <dgm:cxn modelId="{459EE18B-D843-4A06-809B-B6E4AD2C07A8}" type="presOf" srcId="{0C6C23FA-DBA3-4541-8133-6C66347CFF24}" destId="{1206B69B-D065-4342-B5CB-24A7F742D363}" srcOrd="0" destOrd="0" presId="urn:microsoft.com/office/officeart/2018/5/layout/IconLeafLabelList"/>
    <dgm:cxn modelId="{91F97197-9E02-49EF-8186-B78EDDB67EAC}" type="presOf" srcId="{99C771CE-F3B1-4248-B371-1DAB9156B247}" destId="{75421B82-348B-4ADB-B501-71FFECDE73B8}" srcOrd="0" destOrd="0" presId="urn:microsoft.com/office/officeart/2018/5/layout/IconLeafLabelList"/>
    <dgm:cxn modelId="{4A8D3EC2-1F0B-41AD-B604-9F4ADDB2252E}" type="presOf" srcId="{232E703E-226D-4578-BE82-F3DCDEBDA1DD}" destId="{1588400B-2FE9-42FC-BE78-F38E3D29DD63}" srcOrd="0" destOrd="0" presId="urn:microsoft.com/office/officeart/2018/5/layout/IconLeafLabelList"/>
    <dgm:cxn modelId="{15539AC9-7F7E-4EC4-B3E8-93BBBB8034FB}" type="presOf" srcId="{827FB64B-BD65-4B51-9D10-6BFC2208342E}" destId="{6230A288-A4A3-45EC-8417-1A62C08B85AB}" srcOrd="0" destOrd="0" presId="urn:microsoft.com/office/officeart/2018/5/layout/IconLeafLabelList"/>
    <dgm:cxn modelId="{93EE57FF-1B87-4550-94A9-AC259946454C}" srcId="{14D20FEB-6F80-4D0E-800B-674429ADD6D2}" destId="{D9E928C0-D906-4C8E-86BC-633B93BD2818}" srcOrd="3" destOrd="0" parTransId="{7076B2E2-E1B1-45B8-BD19-0115435C7EB0}" sibTransId="{EE8F2D4C-6622-4640-A004-4CF4CBDEB77A}"/>
    <dgm:cxn modelId="{A24B3A7D-528A-419C-A226-11DA68286491}" type="presParOf" srcId="{B100A033-C385-4421-9269-25E7A9E75FB7}" destId="{667D8284-ED1C-49A8-82AE-1FB7145C98B2}" srcOrd="0" destOrd="0" presId="urn:microsoft.com/office/officeart/2018/5/layout/IconLeafLabelList"/>
    <dgm:cxn modelId="{DF39E63C-1F34-4E22-A5DC-8F7255661022}" type="presParOf" srcId="{667D8284-ED1C-49A8-82AE-1FB7145C98B2}" destId="{DD3DAE73-AB9D-406A-99F0-1D5CDEEF5545}" srcOrd="0" destOrd="0" presId="urn:microsoft.com/office/officeart/2018/5/layout/IconLeafLabelList"/>
    <dgm:cxn modelId="{A84A2EB4-4780-4B98-9689-3FE26B680B45}" type="presParOf" srcId="{667D8284-ED1C-49A8-82AE-1FB7145C98B2}" destId="{15645EF7-E924-4306-8784-3416DBAE6DD9}" srcOrd="1" destOrd="0" presId="urn:microsoft.com/office/officeart/2018/5/layout/IconLeafLabelList"/>
    <dgm:cxn modelId="{556C9EC1-8F0B-46D0-9569-C97E15EEC765}" type="presParOf" srcId="{667D8284-ED1C-49A8-82AE-1FB7145C98B2}" destId="{2BEDF29E-A760-493D-B1A3-AA59187AF17E}" srcOrd="2" destOrd="0" presId="urn:microsoft.com/office/officeart/2018/5/layout/IconLeafLabelList"/>
    <dgm:cxn modelId="{79FFF42A-0589-4067-9F65-E4A0EA8ACB5C}" type="presParOf" srcId="{667D8284-ED1C-49A8-82AE-1FB7145C98B2}" destId="{1588400B-2FE9-42FC-BE78-F38E3D29DD63}" srcOrd="3" destOrd="0" presId="urn:microsoft.com/office/officeart/2018/5/layout/IconLeafLabelList"/>
    <dgm:cxn modelId="{C29F0F1C-3DB4-4B65-859C-92C462130D26}" type="presParOf" srcId="{B100A033-C385-4421-9269-25E7A9E75FB7}" destId="{AA506E0F-7939-43AC-928E-736795374A73}" srcOrd="1" destOrd="0" presId="urn:microsoft.com/office/officeart/2018/5/layout/IconLeafLabelList"/>
    <dgm:cxn modelId="{EAF501C2-263B-4896-9EA5-53A69529839C}" type="presParOf" srcId="{B100A033-C385-4421-9269-25E7A9E75FB7}" destId="{23097532-E355-49A7-BB28-C11ABB2CE7DD}" srcOrd="2" destOrd="0" presId="urn:microsoft.com/office/officeart/2018/5/layout/IconLeafLabelList"/>
    <dgm:cxn modelId="{3C8444DF-FE3A-44F1-9B12-42797230603B}" type="presParOf" srcId="{23097532-E355-49A7-BB28-C11ABB2CE7DD}" destId="{EF4ABDAE-DB65-43D5-9A19-489BCC4ACCD3}" srcOrd="0" destOrd="0" presId="urn:microsoft.com/office/officeart/2018/5/layout/IconLeafLabelList"/>
    <dgm:cxn modelId="{B2B8427D-33A6-4FF0-8522-061F2062B4E3}" type="presParOf" srcId="{23097532-E355-49A7-BB28-C11ABB2CE7DD}" destId="{A871CDA7-B70F-41C5-98CA-0454826EFE16}" srcOrd="1" destOrd="0" presId="urn:microsoft.com/office/officeart/2018/5/layout/IconLeafLabelList"/>
    <dgm:cxn modelId="{96345B8E-7986-434E-ABE4-5EC845DE4FB6}" type="presParOf" srcId="{23097532-E355-49A7-BB28-C11ABB2CE7DD}" destId="{E099653F-67D4-4103-BAF5-6EEED58EAA23}" srcOrd="2" destOrd="0" presId="urn:microsoft.com/office/officeart/2018/5/layout/IconLeafLabelList"/>
    <dgm:cxn modelId="{52F31C1A-913A-438E-9CC3-D8B190D1DC68}" type="presParOf" srcId="{23097532-E355-49A7-BB28-C11ABB2CE7DD}" destId="{75421B82-348B-4ADB-B501-71FFECDE73B8}" srcOrd="3" destOrd="0" presId="urn:microsoft.com/office/officeart/2018/5/layout/IconLeafLabelList"/>
    <dgm:cxn modelId="{A11ED6F1-347A-4D10-A30E-E225B16B95C9}" type="presParOf" srcId="{B100A033-C385-4421-9269-25E7A9E75FB7}" destId="{E4B3C611-51D4-4842-BB87-EAEDCE0ACCD5}" srcOrd="3" destOrd="0" presId="urn:microsoft.com/office/officeart/2018/5/layout/IconLeafLabelList"/>
    <dgm:cxn modelId="{F620885E-9E53-4222-89E4-48B1CA9BD6FC}" type="presParOf" srcId="{B100A033-C385-4421-9269-25E7A9E75FB7}" destId="{760C2F23-9C00-4ABE-8A4D-F5AE033A1947}" srcOrd="4" destOrd="0" presId="urn:microsoft.com/office/officeart/2018/5/layout/IconLeafLabelList"/>
    <dgm:cxn modelId="{78C567C1-4C90-4D84-A8BE-459EE07A6042}" type="presParOf" srcId="{760C2F23-9C00-4ABE-8A4D-F5AE033A1947}" destId="{7E8FCC9A-AA42-4B5B-82B7-56ED170E6F7E}" srcOrd="0" destOrd="0" presId="urn:microsoft.com/office/officeart/2018/5/layout/IconLeafLabelList"/>
    <dgm:cxn modelId="{9C99E34E-9F07-4EDE-8470-442D04934A3A}" type="presParOf" srcId="{760C2F23-9C00-4ABE-8A4D-F5AE033A1947}" destId="{752DCAA5-F8DA-4FD1-8D5B-CE7C014CD5F7}" srcOrd="1" destOrd="0" presId="urn:microsoft.com/office/officeart/2018/5/layout/IconLeafLabelList"/>
    <dgm:cxn modelId="{7865A225-D142-46DB-A14A-0C5E8DC63D7C}" type="presParOf" srcId="{760C2F23-9C00-4ABE-8A4D-F5AE033A1947}" destId="{27F0AAE8-6717-43F2-B286-D5C2165F4784}" srcOrd="2" destOrd="0" presId="urn:microsoft.com/office/officeart/2018/5/layout/IconLeafLabelList"/>
    <dgm:cxn modelId="{8D1FD2B1-60BF-4155-B981-B17D79408017}" type="presParOf" srcId="{760C2F23-9C00-4ABE-8A4D-F5AE033A1947}" destId="{6230A288-A4A3-45EC-8417-1A62C08B85AB}" srcOrd="3" destOrd="0" presId="urn:microsoft.com/office/officeart/2018/5/layout/IconLeafLabelList"/>
    <dgm:cxn modelId="{A8728BC9-9536-48F5-9B9E-BCEAF66AE822}" type="presParOf" srcId="{B100A033-C385-4421-9269-25E7A9E75FB7}" destId="{89401B6D-CFA7-4A9C-A3A5-E001279EB63D}" srcOrd="5" destOrd="0" presId="urn:microsoft.com/office/officeart/2018/5/layout/IconLeafLabelList"/>
    <dgm:cxn modelId="{680AE575-878A-4EA2-A9FF-128902405123}" type="presParOf" srcId="{B100A033-C385-4421-9269-25E7A9E75FB7}" destId="{2F35B9B8-060B-469E-81AA-1ADF5AAFFFF0}" srcOrd="6" destOrd="0" presId="urn:microsoft.com/office/officeart/2018/5/layout/IconLeafLabelList"/>
    <dgm:cxn modelId="{5AC8CE1C-27E1-4E61-95C4-89A149AD04A3}" type="presParOf" srcId="{2F35B9B8-060B-469E-81AA-1ADF5AAFFFF0}" destId="{A738C7BF-E109-4A8F-84A2-DDEFF7723845}" srcOrd="0" destOrd="0" presId="urn:microsoft.com/office/officeart/2018/5/layout/IconLeafLabelList"/>
    <dgm:cxn modelId="{67E956D8-8A15-4681-A50C-D3764EE3E1CC}" type="presParOf" srcId="{2F35B9B8-060B-469E-81AA-1ADF5AAFFFF0}" destId="{E7B60766-A268-4D38-969D-720B5F047A82}" srcOrd="1" destOrd="0" presId="urn:microsoft.com/office/officeart/2018/5/layout/IconLeafLabelList"/>
    <dgm:cxn modelId="{77062B7E-4589-4CA0-85BC-B678E76FFA0D}" type="presParOf" srcId="{2F35B9B8-060B-469E-81AA-1ADF5AAFFFF0}" destId="{430C5A29-482D-4892-AA63-AF0455D87658}" srcOrd="2" destOrd="0" presId="urn:microsoft.com/office/officeart/2018/5/layout/IconLeafLabelList"/>
    <dgm:cxn modelId="{D56CCA7C-FA66-4DAE-A5B9-4D4337BEAA4F}" type="presParOf" srcId="{2F35B9B8-060B-469E-81AA-1ADF5AAFFFF0}" destId="{F28C96E9-F457-4552-A0F3-FD924BA2FD3C}" srcOrd="3" destOrd="0" presId="urn:microsoft.com/office/officeart/2018/5/layout/IconLeafLabelList"/>
    <dgm:cxn modelId="{9C53D8B2-F0C2-40CE-8961-2BE30363E19E}" type="presParOf" srcId="{B100A033-C385-4421-9269-25E7A9E75FB7}" destId="{9ECD920A-7A4F-4608-B27B-A07700AB93C2}" srcOrd="7" destOrd="0" presId="urn:microsoft.com/office/officeart/2018/5/layout/IconLeafLabelList"/>
    <dgm:cxn modelId="{7E23BF89-8F67-4BDD-B932-19AE6A75768A}" type="presParOf" srcId="{B100A033-C385-4421-9269-25E7A9E75FB7}" destId="{54E0BA1C-6659-46BF-8A09-509B0A8D8A7F}" srcOrd="8" destOrd="0" presId="urn:microsoft.com/office/officeart/2018/5/layout/IconLeafLabelList"/>
    <dgm:cxn modelId="{6E11EB6D-4BAE-4E60-80E9-5B490C87C897}" type="presParOf" srcId="{54E0BA1C-6659-46BF-8A09-509B0A8D8A7F}" destId="{E16AC9FD-A107-481F-8AA0-CE48792BFE2B}" srcOrd="0" destOrd="0" presId="urn:microsoft.com/office/officeart/2018/5/layout/IconLeafLabelList"/>
    <dgm:cxn modelId="{883DE050-56AC-4F65-99B3-9521B0E3E7E6}" type="presParOf" srcId="{54E0BA1C-6659-46BF-8A09-509B0A8D8A7F}" destId="{E1063A2B-C349-4386-9821-9557B9732FD5}" srcOrd="1" destOrd="0" presId="urn:microsoft.com/office/officeart/2018/5/layout/IconLeafLabelList"/>
    <dgm:cxn modelId="{5B93C6DA-E5D4-4D89-9209-40FE1495915C}" type="presParOf" srcId="{54E0BA1C-6659-46BF-8A09-509B0A8D8A7F}" destId="{5AAE0721-C9A0-49B4-97E5-1124E7CC7051}" srcOrd="2" destOrd="0" presId="urn:microsoft.com/office/officeart/2018/5/layout/IconLeafLabelList"/>
    <dgm:cxn modelId="{59B2CBB8-287D-4027-83B1-2171325A7951}" type="presParOf" srcId="{54E0BA1C-6659-46BF-8A09-509B0A8D8A7F}" destId="{1206B69B-D065-4342-B5CB-24A7F742D363}"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87DBB83-00D6-4839-AF5C-C423709AD0DC}"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fr-ca"/>
        </a:p>
      </dgm:t>
    </dgm:pt>
    <dgm:pt modelId="{9068DBF2-9AA9-492A-9DB8-7D50CABD4C5E}">
      <dgm:prSet/>
      <dgm:spPr/>
      <dgm:t>
        <a:bodyPr/>
        <a:lstStyle/>
        <a:p>
          <a:pPr algn="ctr" rtl="0"/>
          <a:r>
            <a:rPr lang="fr-ca" b="0" i="0" u="none" baseline="0"/>
            <a:t>Voici quelques exemples concrets de la façon de travailler dans le système pour se rapprocher de la bête mythique de la gestion des produits.</a:t>
          </a:r>
        </a:p>
      </dgm:t>
    </dgm:pt>
    <dgm:pt modelId="{024E1707-CBEC-4D58-B08A-DEE15336FB74}" type="parTrans" cxnId="{CD155C2B-F1DE-4CB0-820E-9892A3589623}">
      <dgm:prSet/>
      <dgm:spPr/>
      <dgm:t>
        <a:bodyPr/>
        <a:lstStyle/>
        <a:p>
          <a:endParaRPr lang="fr-ca"/>
        </a:p>
      </dgm:t>
    </dgm:pt>
    <dgm:pt modelId="{D9E3BDC0-E23E-495B-A347-AB5EE75AD8F1}" type="sibTrans" cxnId="{CD155C2B-F1DE-4CB0-820E-9892A3589623}">
      <dgm:prSet/>
      <dgm:spPr/>
      <dgm:t>
        <a:bodyPr/>
        <a:lstStyle/>
        <a:p>
          <a:endParaRPr lang="fr-ca"/>
        </a:p>
      </dgm:t>
    </dgm:pt>
    <dgm:pt modelId="{E818CE62-4984-4D9D-9B6C-72FA1A3045AF}">
      <dgm:prSet/>
      <dgm:spPr/>
      <dgm:t>
        <a:bodyPr/>
        <a:lstStyle/>
        <a:p>
          <a:pPr algn="ctr" rtl="0"/>
          <a:r>
            <a:rPr lang="fr-ca" b="0" i="0" u="none" baseline="0"/>
            <a:t>Identifier les candidats et les mécanismes de gestion des produits et le concept autour des gestionnaires de produits</a:t>
          </a:r>
        </a:p>
      </dgm:t>
    </dgm:pt>
    <dgm:pt modelId="{AB577511-F1E4-4A2B-8F50-32AD525D5A4E}" type="parTrans" cxnId="{96213E44-2662-48FE-923E-C0C01C868AEE}">
      <dgm:prSet/>
      <dgm:spPr/>
      <dgm:t>
        <a:bodyPr/>
        <a:lstStyle/>
        <a:p>
          <a:endParaRPr lang="fr-ca"/>
        </a:p>
      </dgm:t>
    </dgm:pt>
    <dgm:pt modelId="{54906080-F903-4BB4-9552-AD3BA386E873}" type="sibTrans" cxnId="{96213E44-2662-48FE-923E-C0C01C868AEE}">
      <dgm:prSet/>
      <dgm:spPr/>
      <dgm:t>
        <a:bodyPr/>
        <a:lstStyle/>
        <a:p>
          <a:endParaRPr lang="fr-ca"/>
        </a:p>
      </dgm:t>
    </dgm:pt>
    <dgm:pt modelId="{EDEC1D63-669B-441B-8449-3788096D254C}" type="pres">
      <dgm:prSet presAssocID="{187DBB83-00D6-4839-AF5C-C423709AD0DC}" presName="vert0" presStyleCnt="0">
        <dgm:presLayoutVars>
          <dgm:dir/>
          <dgm:animOne val="branch"/>
          <dgm:animLvl val="lvl"/>
        </dgm:presLayoutVars>
      </dgm:prSet>
      <dgm:spPr/>
    </dgm:pt>
    <dgm:pt modelId="{DB27858D-16B6-450A-9106-02C825A5BCE7}" type="pres">
      <dgm:prSet presAssocID="{9068DBF2-9AA9-492A-9DB8-7D50CABD4C5E}" presName="thickLine" presStyleLbl="alignNode1" presStyleIdx="0" presStyleCnt="2"/>
      <dgm:spPr/>
    </dgm:pt>
    <dgm:pt modelId="{3F275FF8-DF30-4B24-A5F1-10FFD43C1C33}" type="pres">
      <dgm:prSet presAssocID="{9068DBF2-9AA9-492A-9DB8-7D50CABD4C5E}" presName="horz1" presStyleCnt="0"/>
      <dgm:spPr/>
    </dgm:pt>
    <dgm:pt modelId="{E53A60FA-C8CA-471C-B4B1-1D380AE808AE}" type="pres">
      <dgm:prSet presAssocID="{9068DBF2-9AA9-492A-9DB8-7D50CABD4C5E}" presName="tx1" presStyleLbl="revTx" presStyleIdx="0" presStyleCnt="2"/>
      <dgm:spPr/>
    </dgm:pt>
    <dgm:pt modelId="{7A33DEA6-90D5-4840-A798-3660BBC872A1}" type="pres">
      <dgm:prSet presAssocID="{9068DBF2-9AA9-492A-9DB8-7D50CABD4C5E}" presName="vert1" presStyleCnt="0"/>
      <dgm:spPr/>
    </dgm:pt>
    <dgm:pt modelId="{F7DD2B99-C3BD-473C-A3EF-39CDB448F0B2}" type="pres">
      <dgm:prSet presAssocID="{E818CE62-4984-4D9D-9B6C-72FA1A3045AF}" presName="thickLine" presStyleLbl="alignNode1" presStyleIdx="1" presStyleCnt="2"/>
      <dgm:spPr/>
    </dgm:pt>
    <dgm:pt modelId="{1869C749-A6EE-45B0-A5C8-EF55A1AC72DD}" type="pres">
      <dgm:prSet presAssocID="{E818CE62-4984-4D9D-9B6C-72FA1A3045AF}" presName="horz1" presStyleCnt="0"/>
      <dgm:spPr/>
    </dgm:pt>
    <dgm:pt modelId="{A38E2708-5CBE-42BD-AEF0-E75919CFCBCD}" type="pres">
      <dgm:prSet presAssocID="{E818CE62-4984-4D9D-9B6C-72FA1A3045AF}" presName="tx1" presStyleLbl="revTx" presStyleIdx="1" presStyleCnt="2"/>
      <dgm:spPr/>
    </dgm:pt>
    <dgm:pt modelId="{F1C2AB05-AD04-4B79-8C65-B49EA4A00A41}" type="pres">
      <dgm:prSet presAssocID="{E818CE62-4984-4D9D-9B6C-72FA1A3045AF}" presName="vert1" presStyleCnt="0"/>
      <dgm:spPr/>
    </dgm:pt>
  </dgm:ptLst>
  <dgm:cxnLst>
    <dgm:cxn modelId="{683BBB25-C1A1-4362-916A-99D50D9A065E}" type="presOf" srcId="{9068DBF2-9AA9-492A-9DB8-7D50CABD4C5E}" destId="{E53A60FA-C8CA-471C-B4B1-1D380AE808AE}" srcOrd="0" destOrd="0" presId="urn:microsoft.com/office/officeart/2008/layout/LinedList"/>
    <dgm:cxn modelId="{CD155C2B-F1DE-4CB0-820E-9892A3589623}" srcId="{187DBB83-00D6-4839-AF5C-C423709AD0DC}" destId="{9068DBF2-9AA9-492A-9DB8-7D50CABD4C5E}" srcOrd="0" destOrd="0" parTransId="{024E1707-CBEC-4D58-B08A-DEE15336FB74}" sibTransId="{D9E3BDC0-E23E-495B-A347-AB5EE75AD8F1}"/>
    <dgm:cxn modelId="{96213E44-2662-48FE-923E-C0C01C868AEE}" srcId="{187DBB83-00D6-4839-AF5C-C423709AD0DC}" destId="{E818CE62-4984-4D9D-9B6C-72FA1A3045AF}" srcOrd="1" destOrd="0" parTransId="{AB577511-F1E4-4A2B-8F50-32AD525D5A4E}" sibTransId="{54906080-F903-4BB4-9552-AD3BA386E873}"/>
    <dgm:cxn modelId="{783D436B-E9B7-497A-8327-F8734993F6CA}" type="presOf" srcId="{187DBB83-00D6-4839-AF5C-C423709AD0DC}" destId="{EDEC1D63-669B-441B-8449-3788096D254C}" srcOrd="0" destOrd="0" presId="urn:microsoft.com/office/officeart/2008/layout/LinedList"/>
    <dgm:cxn modelId="{02267EEC-8417-49DA-997F-980C4B260EEE}" type="presOf" srcId="{E818CE62-4984-4D9D-9B6C-72FA1A3045AF}" destId="{A38E2708-5CBE-42BD-AEF0-E75919CFCBCD}" srcOrd="0" destOrd="0" presId="urn:microsoft.com/office/officeart/2008/layout/LinedList"/>
    <dgm:cxn modelId="{9B78EB64-0365-4E12-AC75-9880CA9BAAAE}" type="presParOf" srcId="{EDEC1D63-669B-441B-8449-3788096D254C}" destId="{DB27858D-16B6-450A-9106-02C825A5BCE7}" srcOrd="0" destOrd="0" presId="urn:microsoft.com/office/officeart/2008/layout/LinedList"/>
    <dgm:cxn modelId="{BED81E69-7C47-468A-BA91-44D957518633}" type="presParOf" srcId="{EDEC1D63-669B-441B-8449-3788096D254C}" destId="{3F275FF8-DF30-4B24-A5F1-10FFD43C1C33}" srcOrd="1" destOrd="0" presId="urn:microsoft.com/office/officeart/2008/layout/LinedList"/>
    <dgm:cxn modelId="{65930E0B-5B1C-4929-929D-1868659C14E7}" type="presParOf" srcId="{3F275FF8-DF30-4B24-A5F1-10FFD43C1C33}" destId="{E53A60FA-C8CA-471C-B4B1-1D380AE808AE}" srcOrd="0" destOrd="0" presId="urn:microsoft.com/office/officeart/2008/layout/LinedList"/>
    <dgm:cxn modelId="{D4465D51-E51A-4CB7-ADE9-34D6C75D7304}" type="presParOf" srcId="{3F275FF8-DF30-4B24-A5F1-10FFD43C1C33}" destId="{7A33DEA6-90D5-4840-A798-3660BBC872A1}" srcOrd="1" destOrd="0" presId="urn:microsoft.com/office/officeart/2008/layout/LinedList"/>
    <dgm:cxn modelId="{80C09ADB-5E1D-43C9-9347-2B5ED8EC742A}" type="presParOf" srcId="{EDEC1D63-669B-441B-8449-3788096D254C}" destId="{F7DD2B99-C3BD-473C-A3EF-39CDB448F0B2}" srcOrd="2" destOrd="0" presId="urn:microsoft.com/office/officeart/2008/layout/LinedList"/>
    <dgm:cxn modelId="{791476F6-E912-459A-BD0E-333BA7C524F3}" type="presParOf" srcId="{EDEC1D63-669B-441B-8449-3788096D254C}" destId="{1869C749-A6EE-45B0-A5C8-EF55A1AC72DD}" srcOrd="3" destOrd="0" presId="urn:microsoft.com/office/officeart/2008/layout/LinedList"/>
    <dgm:cxn modelId="{5D8D2DFC-B433-4177-A4E3-E38DB4780E47}" type="presParOf" srcId="{1869C749-A6EE-45B0-A5C8-EF55A1AC72DD}" destId="{A38E2708-5CBE-42BD-AEF0-E75919CFCBCD}" srcOrd="0" destOrd="0" presId="urn:microsoft.com/office/officeart/2008/layout/LinedList"/>
    <dgm:cxn modelId="{FEB71689-3F26-44D7-9590-AC509651CFBA}" type="presParOf" srcId="{1869C749-A6EE-45B0-A5C8-EF55A1AC72DD}" destId="{F1C2AB05-AD04-4B79-8C65-B49EA4A00A41}"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3DAE73-AB9D-406A-99F0-1D5CDEEF5545}">
      <dsp:nvSpPr>
        <dsp:cNvPr id="0" name=""/>
        <dsp:cNvSpPr/>
      </dsp:nvSpPr>
      <dsp:spPr>
        <a:xfrm>
          <a:off x="348206" y="835188"/>
          <a:ext cx="1075482" cy="1075482"/>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5645EF7-E924-4306-8784-3416DBAE6DD9}">
      <dsp:nvSpPr>
        <dsp:cNvPr id="0" name=""/>
        <dsp:cNvSpPr/>
      </dsp:nvSpPr>
      <dsp:spPr>
        <a:xfrm>
          <a:off x="577408" y="1064389"/>
          <a:ext cx="617080" cy="617080"/>
        </a:xfrm>
        <a:prstGeom prst="rect">
          <a:avLst/>
        </a:prstGeom>
        <a:blipFill>
          <a:blip xmlns:r="http://schemas.openxmlformats.org/officeDocument/2006/relationships" r:embed="rId1">
            <a:extLst>
              <a:ext uri="{28A0092B-C50C-407E-A947-70E740481C1C}">
                <a14:useLocalDpi xmlns:a14="http://schemas.microsoft.com/office/drawing/2010/main" val="0"/>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588400B-2FE9-42FC-BE78-F38E3D29DD63}">
      <dsp:nvSpPr>
        <dsp:cNvPr id="0" name=""/>
        <dsp:cNvSpPr/>
      </dsp:nvSpPr>
      <dsp:spPr>
        <a:xfrm>
          <a:off x="4405" y="2245657"/>
          <a:ext cx="1763085" cy="705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rtl="0">
            <a:lnSpc>
              <a:spcPct val="90000"/>
            </a:lnSpc>
            <a:spcBef>
              <a:spcPct val="0"/>
            </a:spcBef>
            <a:spcAft>
              <a:spcPct val="35000"/>
            </a:spcAft>
            <a:buNone/>
            <a:defRPr cap="all"/>
          </a:pPr>
          <a:r>
            <a:rPr lang="fr-ca" sz="1100" b="0" i="0" u="none" kern="1200" baseline="0"/>
            <a:t>Changer les mentalités des dirigeants (de gestionnaire de produit [GP] à la gestion des produits)</a:t>
          </a:r>
        </a:p>
      </dsp:txBody>
      <dsp:txXfrm>
        <a:off x="4405" y="2245657"/>
        <a:ext cx="1763085" cy="705234"/>
      </dsp:txXfrm>
    </dsp:sp>
    <dsp:sp modelId="{EF4ABDAE-DB65-43D5-9A19-489BCC4ACCD3}">
      <dsp:nvSpPr>
        <dsp:cNvPr id="0" name=""/>
        <dsp:cNvSpPr/>
      </dsp:nvSpPr>
      <dsp:spPr>
        <a:xfrm>
          <a:off x="2419832" y="835188"/>
          <a:ext cx="1075482" cy="1075482"/>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871CDA7-B70F-41C5-98CA-0454826EFE16}">
      <dsp:nvSpPr>
        <dsp:cNvPr id="0" name=""/>
        <dsp:cNvSpPr/>
      </dsp:nvSpPr>
      <dsp:spPr>
        <a:xfrm>
          <a:off x="2649033" y="1064389"/>
          <a:ext cx="617080" cy="617080"/>
        </a:xfrm>
        <a:prstGeom prst="rect">
          <a:avLst/>
        </a:prstGeom>
        <a:blipFill>
          <a:blip xmlns:r="http://schemas.openxmlformats.org/officeDocument/2006/relationships" r:embed="rId2">
            <a:extLst>
              <a:ext uri="{28A0092B-C50C-407E-A947-70E740481C1C}">
                <a14:useLocalDpi xmlns:a14="http://schemas.microsoft.com/office/drawing/2010/main" val="0"/>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5421B82-348B-4ADB-B501-71FFECDE73B8}">
      <dsp:nvSpPr>
        <dsp:cNvPr id="0" name=""/>
        <dsp:cNvSpPr/>
      </dsp:nvSpPr>
      <dsp:spPr>
        <a:xfrm>
          <a:off x="2076031" y="2245657"/>
          <a:ext cx="1763085" cy="705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rtl="0">
            <a:lnSpc>
              <a:spcPct val="90000"/>
            </a:lnSpc>
            <a:spcBef>
              <a:spcPct val="0"/>
            </a:spcBef>
            <a:spcAft>
              <a:spcPct val="35000"/>
            </a:spcAft>
            <a:buNone/>
            <a:defRPr cap="all"/>
          </a:pPr>
          <a:r>
            <a:rPr lang="fr-ca" sz="1100" b="0" i="0" u="none" kern="1200" baseline="0"/>
            <a:t>Disposer de gestionnaires de produits et de responsables de produits</a:t>
          </a:r>
        </a:p>
      </dsp:txBody>
      <dsp:txXfrm>
        <a:off x="2076031" y="2245657"/>
        <a:ext cx="1763085" cy="705234"/>
      </dsp:txXfrm>
    </dsp:sp>
    <dsp:sp modelId="{7E8FCC9A-AA42-4B5B-82B7-56ED170E6F7E}">
      <dsp:nvSpPr>
        <dsp:cNvPr id="0" name=""/>
        <dsp:cNvSpPr/>
      </dsp:nvSpPr>
      <dsp:spPr>
        <a:xfrm>
          <a:off x="4491458" y="835188"/>
          <a:ext cx="1075482" cy="1075482"/>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52DCAA5-F8DA-4FD1-8D5B-CE7C014CD5F7}">
      <dsp:nvSpPr>
        <dsp:cNvPr id="0" name=""/>
        <dsp:cNvSpPr/>
      </dsp:nvSpPr>
      <dsp:spPr>
        <a:xfrm>
          <a:off x="4720659" y="1064389"/>
          <a:ext cx="617080" cy="617080"/>
        </a:xfrm>
        <a:prstGeom prst="rect">
          <a:avLst/>
        </a:prstGeom>
        <a:blipFill>
          <a:blip xmlns:r="http://schemas.openxmlformats.org/officeDocument/2006/relationships" r:embed="rId3">
            <a:extLst>
              <a:ext uri="{28A0092B-C50C-407E-A947-70E740481C1C}">
                <a14:useLocalDpi xmlns:a14="http://schemas.microsoft.com/office/drawing/2010/main" val="0"/>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230A288-A4A3-45EC-8417-1A62C08B85AB}">
      <dsp:nvSpPr>
        <dsp:cNvPr id="0" name=""/>
        <dsp:cNvSpPr/>
      </dsp:nvSpPr>
      <dsp:spPr>
        <a:xfrm>
          <a:off x="4147657" y="2245657"/>
          <a:ext cx="1763085" cy="705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rtl="0">
            <a:lnSpc>
              <a:spcPct val="90000"/>
            </a:lnSpc>
            <a:spcBef>
              <a:spcPct val="0"/>
            </a:spcBef>
            <a:spcAft>
              <a:spcPct val="35000"/>
            </a:spcAft>
            <a:buNone/>
            <a:defRPr cap="all"/>
          </a:pPr>
          <a:r>
            <a:rPr lang="fr-ca" sz="1100" b="0" i="0" u="none" kern="1200" baseline="0"/>
            <a:t>Avoir des équipes de livraison fixes et dédiées</a:t>
          </a:r>
        </a:p>
      </dsp:txBody>
      <dsp:txXfrm>
        <a:off x="4147657" y="2245657"/>
        <a:ext cx="1763085" cy="705234"/>
      </dsp:txXfrm>
    </dsp:sp>
    <dsp:sp modelId="{A738C7BF-E109-4A8F-84A2-DDEFF7723845}">
      <dsp:nvSpPr>
        <dsp:cNvPr id="0" name=""/>
        <dsp:cNvSpPr/>
      </dsp:nvSpPr>
      <dsp:spPr>
        <a:xfrm>
          <a:off x="6563084" y="835188"/>
          <a:ext cx="1075482" cy="1075482"/>
        </a:xfrm>
        <a:prstGeom prst="round2DiagRect">
          <a:avLst>
            <a:gd name="adj1" fmla="val 29727"/>
            <a:gd name="adj2" fmla="val 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7B60766-A268-4D38-969D-720B5F047A82}">
      <dsp:nvSpPr>
        <dsp:cNvPr id="0" name=""/>
        <dsp:cNvSpPr/>
      </dsp:nvSpPr>
      <dsp:spPr>
        <a:xfrm>
          <a:off x="6792285" y="1064389"/>
          <a:ext cx="617080" cy="617080"/>
        </a:xfrm>
        <a:prstGeom prst="rect">
          <a:avLst/>
        </a:prstGeom>
        <a:blipFill>
          <a:blip xmlns:r="http://schemas.openxmlformats.org/officeDocument/2006/relationships" r:embed="rId4">
            <a:extLst>
              <a:ext uri="{28A0092B-C50C-407E-A947-70E740481C1C}">
                <a14:useLocalDpi xmlns:a14="http://schemas.microsoft.com/office/drawing/2010/main" val="0"/>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28C96E9-F457-4552-A0F3-FD924BA2FD3C}">
      <dsp:nvSpPr>
        <dsp:cNvPr id="0" name=""/>
        <dsp:cNvSpPr/>
      </dsp:nvSpPr>
      <dsp:spPr>
        <a:xfrm>
          <a:off x="6219283" y="2245657"/>
          <a:ext cx="1763085" cy="705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rtl="0">
            <a:lnSpc>
              <a:spcPct val="90000"/>
            </a:lnSpc>
            <a:spcBef>
              <a:spcPct val="0"/>
            </a:spcBef>
            <a:spcAft>
              <a:spcPct val="35000"/>
            </a:spcAft>
            <a:buNone/>
            <a:defRPr cap="all"/>
          </a:pPr>
          <a:r>
            <a:rPr lang="fr-ca" sz="1100" b="0" i="0" u="none" kern="1200" baseline="0"/>
            <a:t>Faire évoluer les modèles de financement en cascade</a:t>
          </a:r>
        </a:p>
      </dsp:txBody>
      <dsp:txXfrm>
        <a:off x="6219283" y="2245657"/>
        <a:ext cx="1763085" cy="705234"/>
      </dsp:txXfrm>
    </dsp:sp>
    <dsp:sp modelId="{E16AC9FD-A107-481F-8AA0-CE48792BFE2B}">
      <dsp:nvSpPr>
        <dsp:cNvPr id="0" name=""/>
        <dsp:cNvSpPr/>
      </dsp:nvSpPr>
      <dsp:spPr>
        <a:xfrm>
          <a:off x="8634710" y="835188"/>
          <a:ext cx="1075482" cy="1075482"/>
        </a:xfrm>
        <a:prstGeom prst="round2DiagRect">
          <a:avLst>
            <a:gd name="adj1" fmla="val 29727"/>
            <a:gd name="adj2" fmla="val 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1063A2B-C349-4386-9821-9557B9732FD5}">
      <dsp:nvSpPr>
        <dsp:cNvPr id="0" name=""/>
        <dsp:cNvSpPr/>
      </dsp:nvSpPr>
      <dsp:spPr>
        <a:xfrm>
          <a:off x="8863911" y="1064389"/>
          <a:ext cx="617080" cy="617080"/>
        </a:xfrm>
        <a:prstGeom prst="rect">
          <a:avLst/>
        </a:prstGeom>
        <a:blipFill>
          <a:blip xmlns:r="http://schemas.openxmlformats.org/officeDocument/2006/relationships" r:embed="rId5">
            <a:extLst>
              <a:ext uri="{28A0092B-C50C-407E-A947-70E740481C1C}">
                <a14:useLocalDpi xmlns:a14="http://schemas.microsoft.com/office/drawing/2010/main" val="0"/>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206B69B-D065-4342-B5CB-24A7F742D363}">
      <dsp:nvSpPr>
        <dsp:cNvPr id="0" name=""/>
        <dsp:cNvSpPr/>
      </dsp:nvSpPr>
      <dsp:spPr>
        <a:xfrm>
          <a:off x="8290908" y="2245657"/>
          <a:ext cx="1763085" cy="705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rtl="0">
            <a:lnSpc>
              <a:spcPct val="90000"/>
            </a:lnSpc>
            <a:spcBef>
              <a:spcPct val="0"/>
            </a:spcBef>
            <a:spcAft>
              <a:spcPct val="35000"/>
            </a:spcAft>
            <a:buNone/>
            <a:defRPr cap="all"/>
          </a:pPr>
          <a:r>
            <a:rPr lang="fr-ca" sz="1100" b="0" i="0" u="none" kern="1200" baseline="0"/>
            <a:t>Faire connaître le client et les utilisateurs finaux et les mobiliser</a:t>
          </a:r>
        </a:p>
      </dsp:txBody>
      <dsp:txXfrm>
        <a:off x="8290908" y="2245657"/>
        <a:ext cx="1763085" cy="70523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27858D-16B6-450A-9106-02C825A5BCE7}">
      <dsp:nvSpPr>
        <dsp:cNvPr id="0" name=""/>
        <dsp:cNvSpPr/>
      </dsp:nvSpPr>
      <dsp:spPr>
        <a:xfrm>
          <a:off x="0" y="0"/>
          <a:ext cx="6797675" cy="0"/>
        </a:xfrm>
        <a:prstGeom prst="line">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53A60FA-C8CA-471C-B4B1-1D380AE808AE}">
      <dsp:nvSpPr>
        <dsp:cNvPr id="0" name=""/>
        <dsp:cNvSpPr/>
      </dsp:nvSpPr>
      <dsp:spPr>
        <a:xfrm>
          <a:off x="0" y="0"/>
          <a:ext cx="6797675" cy="28249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4780" tIns="144780" rIns="144780" bIns="144780" numCol="1" spcCol="1270" anchor="t" anchorCtr="0">
          <a:noAutofit/>
        </a:bodyPr>
        <a:lstStyle/>
        <a:p>
          <a:pPr marL="0" lvl="0" indent="0" algn="ctr" defTabSz="1689100" rtl="0">
            <a:lnSpc>
              <a:spcPct val="90000"/>
            </a:lnSpc>
            <a:spcBef>
              <a:spcPct val="0"/>
            </a:spcBef>
            <a:spcAft>
              <a:spcPct val="35000"/>
            </a:spcAft>
            <a:buNone/>
          </a:pPr>
          <a:r>
            <a:rPr lang="fr-ca" sz="3800" b="0" i="0" u="none" kern="1200" baseline="0"/>
            <a:t>Voici quelques exemples concrets de la façon de travailler dans le système pour se rapprocher de la bête mythique de la gestion des produits.</a:t>
          </a:r>
        </a:p>
      </dsp:txBody>
      <dsp:txXfrm>
        <a:off x="0" y="0"/>
        <a:ext cx="6797675" cy="2824955"/>
      </dsp:txXfrm>
    </dsp:sp>
    <dsp:sp modelId="{F7DD2B99-C3BD-473C-A3EF-39CDB448F0B2}">
      <dsp:nvSpPr>
        <dsp:cNvPr id="0" name=""/>
        <dsp:cNvSpPr/>
      </dsp:nvSpPr>
      <dsp:spPr>
        <a:xfrm>
          <a:off x="0" y="2824955"/>
          <a:ext cx="6797675" cy="0"/>
        </a:xfrm>
        <a:prstGeom prst="line">
          <a:avLst/>
        </a:prstGeom>
        <a:solidFill>
          <a:schemeClr val="accent2">
            <a:hueOff val="1491936"/>
            <a:satOff val="-10410"/>
            <a:lumOff val="2549"/>
            <a:alphaOff val="0"/>
          </a:schemeClr>
        </a:solidFill>
        <a:ln w="15875" cap="flat" cmpd="sng" algn="ctr">
          <a:solidFill>
            <a:schemeClr val="accent2">
              <a:hueOff val="1491936"/>
              <a:satOff val="-10410"/>
              <a:lumOff val="254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38E2708-5CBE-42BD-AEF0-E75919CFCBCD}">
      <dsp:nvSpPr>
        <dsp:cNvPr id="0" name=""/>
        <dsp:cNvSpPr/>
      </dsp:nvSpPr>
      <dsp:spPr>
        <a:xfrm>
          <a:off x="0" y="2824955"/>
          <a:ext cx="6797675" cy="28249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4780" tIns="144780" rIns="144780" bIns="144780" numCol="1" spcCol="1270" anchor="t" anchorCtr="0">
          <a:noAutofit/>
        </a:bodyPr>
        <a:lstStyle/>
        <a:p>
          <a:pPr marL="0" lvl="0" indent="0" algn="ctr" defTabSz="1689100" rtl="0">
            <a:lnSpc>
              <a:spcPct val="90000"/>
            </a:lnSpc>
            <a:spcBef>
              <a:spcPct val="0"/>
            </a:spcBef>
            <a:spcAft>
              <a:spcPct val="35000"/>
            </a:spcAft>
            <a:buNone/>
          </a:pPr>
          <a:r>
            <a:rPr lang="fr-ca" sz="3800" b="0" i="0" u="none" kern="1200" baseline="0"/>
            <a:t>Identifier les candidats et les mécanismes de gestion des produits et le concept autour des gestionnaires de produits</a:t>
          </a:r>
        </a:p>
      </dsp:txBody>
      <dsp:txXfrm>
        <a:off x="0" y="2824955"/>
        <a:ext cx="6797675" cy="2824955"/>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097E89E-BEAF-4772-8A79-D9E8C07B7C9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a:extLst>
              <a:ext uri="{FF2B5EF4-FFF2-40B4-BE49-F238E27FC236}">
                <a16:creationId xmlns:a16="http://schemas.microsoft.com/office/drawing/2014/main" id="{4BFC4365-BD45-4ACA-A8F7-7A674022E82B}"/>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0D6DA192-4FB5-4526-9901-064C1EF3B221}" type="datetimeFigureOut">
              <a:rPr lang="en-US"/>
              <a:pPr>
                <a:defRPr/>
              </a:pPr>
              <a:t>2/11/2022</a:t>
            </a:fld>
            <a:endParaRPr lang="en-US"/>
          </a:p>
        </p:txBody>
      </p:sp>
      <p:sp>
        <p:nvSpPr>
          <p:cNvPr id="4" name="Slide Image Placeholder 3">
            <a:extLst>
              <a:ext uri="{FF2B5EF4-FFF2-40B4-BE49-F238E27FC236}">
                <a16:creationId xmlns:a16="http://schemas.microsoft.com/office/drawing/2014/main" id="{E002AF42-8ADE-4383-AED9-1FC7F25D1064}"/>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9801F11D-EAD7-45A7-873A-7D1C41FCF048}"/>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790B80A4-0C28-47D7-B989-51DE86D1F93D}"/>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a:p>
        </p:txBody>
      </p:sp>
      <p:sp>
        <p:nvSpPr>
          <p:cNvPr id="7" name="Slide Number Placeholder 6">
            <a:extLst>
              <a:ext uri="{FF2B5EF4-FFF2-40B4-BE49-F238E27FC236}">
                <a16:creationId xmlns:a16="http://schemas.microsoft.com/office/drawing/2014/main" id="{CE7E6128-B683-44A3-ACE1-EABAD74605A0}"/>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defRPr>
            </a:lvl1pPr>
          </a:lstStyle>
          <a:p>
            <a:pPr>
              <a:defRPr/>
            </a:pPr>
            <a:fld id="{B28868CC-C552-4505-880F-E7C67AFB9079}" type="slidenum">
              <a:rPr lang="en-US"/>
              <a:pPr>
                <a:defRPr/>
              </a:pPr>
              <a:t>‹N°›</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Image Placeholder 1">
            <a:extLst>
              <a:ext uri="{FF2B5EF4-FFF2-40B4-BE49-F238E27FC236}">
                <a16:creationId xmlns:a16="http://schemas.microsoft.com/office/drawing/2014/main" id="{3599E3CB-D4B7-43A3-B9A8-A0EB361DC588}"/>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291" name="Notes Placeholder 2">
            <a:extLst>
              <a:ext uri="{FF2B5EF4-FFF2-40B4-BE49-F238E27FC236}">
                <a16:creationId xmlns:a16="http://schemas.microsoft.com/office/drawing/2014/main" id="{F95E070E-95BC-4A8C-ACF1-FD665F552CC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12292" name="Slide Number Placeholder 3">
            <a:extLst>
              <a:ext uri="{FF2B5EF4-FFF2-40B4-BE49-F238E27FC236}">
                <a16:creationId xmlns:a16="http://schemas.microsoft.com/office/drawing/2014/main" id="{88509EAD-853F-4E36-8DF2-5F60251D6D0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Speak Pro" panose="020B0504020101020102" pitchFamily="34" charset="0"/>
              </a:defRPr>
            </a:lvl1pPr>
            <a:lvl2pPr marL="742950" indent="-285750">
              <a:defRPr>
                <a:solidFill>
                  <a:schemeClr val="tx1"/>
                </a:solidFill>
                <a:latin typeface="Speak Pro" panose="020B0504020101020102" pitchFamily="34" charset="0"/>
              </a:defRPr>
            </a:lvl2pPr>
            <a:lvl3pPr marL="1143000" indent="-228600">
              <a:defRPr>
                <a:solidFill>
                  <a:schemeClr val="tx1"/>
                </a:solidFill>
                <a:latin typeface="Speak Pro" panose="020B0504020101020102" pitchFamily="34" charset="0"/>
              </a:defRPr>
            </a:lvl3pPr>
            <a:lvl4pPr marL="1600200" indent="-228600">
              <a:defRPr>
                <a:solidFill>
                  <a:schemeClr val="tx1"/>
                </a:solidFill>
                <a:latin typeface="Speak Pro" panose="020B0504020101020102" pitchFamily="34" charset="0"/>
              </a:defRPr>
            </a:lvl4pPr>
            <a:lvl5pPr marL="2057400" indent="-228600">
              <a:defRPr>
                <a:solidFill>
                  <a:schemeClr val="tx1"/>
                </a:solidFill>
                <a:latin typeface="Speak Pro" panose="020B0504020101020102" pitchFamily="34" charset="0"/>
              </a:defRPr>
            </a:lvl5pPr>
            <a:lvl6pPr marL="2514600" indent="-228600" eaLnBrk="0" fontAlgn="base" hangingPunct="0">
              <a:spcBef>
                <a:spcPct val="0"/>
              </a:spcBef>
              <a:spcAft>
                <a:spcPct val="0"/>
              </a:spcAft>
              <a:defRPr>
                <a:solidFill>
                  <a:schemeClr val="tx1"/>
                </a:solidFill>
                <a:latin typeface="Speak Pro" panose="020B0504020101020102" pitchFamily="34" charset="0"/>
              </a:defRPr>
            </a:lvl6pPr>
            <a:lvl7pPr marL="2971800" indent="-228600" eaLnBrk="0" fontAlgn="base" hangingPunct="0">
              <a:spcBef>
                <a:spcPct val="0"/>
              </a:spcBef>
              <a:spcAft>
                <a:spcPct val="0"/>
              </a:spcAft>
              <a:defRPr>
                <a:solidFill>
                  <a:schemeClr val="tx1"/>
                </a:solidFill>
                <a:latin typeface="Speak Pro" panose="020B0504020101020102" pitchFamily="34" charset="0"/>
              </a:defRPr>
            </a:lvl7pPr>
            <a:lvl8pPr marL="3429000" indent="-228600" eaLnBrk="0" fontAlgn="base" hangingPunct="0">
              <a:spcBef>
                <a:spcPct val="0"/>
              </a:spcBef>
              <a:spcAft>
                <a:spcPct val="0"/>
              </a:spcAft>
              <a:defRPr>
                <a:solidFill>
                  <a:schemeClr val="tx1"/>
                </a:solidFill>
                <a:latin typeface="Speak Pro" panose="020B0504020101020102" pitchFamily="34" charset="0"/>
              </a:defRPr>
            </a:lvl8pPr>
            <a:lvl9pPr marL="3886200" indent="-228600" eaLnBrk="0" fontAlgn="base" hangingPunct="0">
              <a:spcBef>
                <a:spcPct val="0"/>
              </a:spcBef>
              <a:spcAft>
                <a:spcPct val="0"/>
              </a:spcAft>
              <a:defRPr>
                <a:solidFill>
                  <a:schemeClr val="tx1"/>
                </a:solidFill>
                <a:latin typeface="Speak Pro" panose="020B0504020101020102" pitchFamily="34" charset="0"/>
              </a:defRPr>
            </a:lvl9pPr>
          </a:lstStyle>
          <a:p>
            <a:pPr fontAlgn="base">
              <a:spcBef>
                <a:spcPct val="0"/>
              </a:spcBef>
              <a:spcAft>
                <a:spcPct val="0"/>
              </a:spcAft>
            </a:pPr>
            <a:fld id="{E60064FF-E424-4DF2-B41C-C22522CD6DC2}" type="slidenum">
              <a:rPr lang="en-US" altLang="en-US" smtClean="0">
                <a:latin typeface="Calibri" panose="020F0502020204030204" pitchFamily="34" charset="0"/>
              </a:rPr>
              <a:pPr fontAlgn="base">
                <a:spcBef>
                  <a:spcPct val="0"/>
                </a:spcBef>
                <a:spcAft>
                  <a:spcPct val="0"/>
                </a:spcAft>
              </a:pPr>
              <a:t>4</a:t>
            </a:fld>
            <a:endParaRPr lang="en-US" altLang="en-US">
              <a:latin typeface="Calibri" panose="020F050202020403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4485434-A69E-4B5B-A2A6-8C1622CE8E6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5" name="Straight Connector 4">
            <a:extLst>
              <a:ext uri="{FF2B5EF4-FFF2-40B4-BE49-F238E27FC236}">
                <a16:creationId xmlns:a16="http://schemas.microsoft.com/office/drawing/2014/main" id="{3C2DE276-C11B-4738-9107-A81FC2C3D083}"/>
              </a:ext>
            </a:extLst>
          </p:cNvPr>
          <p:cNvCxnSpPr/>
          <p:nvPr/>
        </p:nvCxnSpPr>
        <p:spPr>
          <a:xfrm>
            <a:off x="1208088" y="4475163"/>
            <a:ext cx="987583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ctrTitle"/>
          </p:nvPr>
        </p:nvSpPr>
        <p:spPr>
          <a:xfrm>
            <a:off x="1097280" y="758952"/>
            <a:ext cx="10058400" cy="3566160"/>
          </a:xfrm>
        </p:spPr>
        <p:txBody>
          <a:bodyPr/>
          <a:lstStyle>
            <a:lvl1pPr algn="l">
              <a:lnSpc>
                <a:spcPct val="90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6" name="Date Placeholder 3">
            <a:extLst>
              <a:ext uri="{FF2B5EF4-FFF2-40B4-BE49-F238E27FC236}">
                <a16:creationId xmlns:a16="http://schemas.microsoft.com/office/drawing/2014/main" id="{F39ACE0A-AED5-4790-9015-2932332EF4A8}"/>
              </a:ext>
            </a:extLst>
          </p:cNvPr>
          <p:cNvSpPr>
            <a:spLocks noGrp="1"/>
          </p:cNvSpPr>
          <p:nvPr>
            <p:ph type="dt" sz="half" idx="10"/>
          </p:nvPr>
        </p:nvSpPr>
        <p:spPr/>
        <p:txBody>
          <a:bodyPr/>
          <a:lstStyle>
            <a:lvl1pPr>
              <a:defRPr/>
            </a:lvl1pPr>
          </a:lstStyle>
          <a:p>
            <a:pPr>
              <a:defRPr/>
            </a:pPr>
            <a:fld id="{EE5D820F-49CB-4409-A567-C960A6A33121}" type="datetime1">
              <a:rPr lang="en-US"/>
              <a:pPr>
                <a:defRPr/>
              </a:pPr>
              <a:t>2/11/2022</a:t>
            </a:fld>
            <a:endParaRPr lang="en-US"/>
          </a:p>
        </p:txBody>
      </p:sp>
      <p:sp>
        <p:nvSpPr>
          <p:cNvPr id="7" name="Footer Placeholder 4">
            <a:extLst>
              <a:ext uri="{FF2B5EF4-FFF2-40B4-BE49-F238E27FC236}">
                <a16:creationId xmlns:a16="http://schemas.microsoft.com/office/drawing/2014/main" id="{C01AB010-5D4B-42A6-91DC-A393962F77E2}"/>
              </a:ext>
            </a:extLst>
          </p:cNvPr>
          <p:cNvSpPr>
            <a:spLocks noGrp="1"/>
          </p:cNvSpPr>
          <p:nvPr>
            <p:ph type="ftr" sz="quarter" idx="11"/>
          </p:nvPr>
        </p:nvSpPr>
        <p:spPr/>
        <p:txBody>
          <a:bodyPr/>
          <a:lstStyle>
            <a:lvl1pPr>
              <a:defRPr/>
            </a:lvl1pPr>
          </a:lstStyle>
          <a:p>
            <a:pPr>
              <a:defRPr/>
            </a:pPr>
            <a:endParaRPr lang="en-US"/>
          </a:p>
        </p:txBody>
      </p:sp>
      <p:sp>
        <p:nvSpPr>
          <p:cNvPr id="8" name="Slide Number Placeholder 5">
            <a:extLst>
              <a:ext uri="{FF2B5EF4-FFF2-40B4-BE49-F238E27FC236}">
                <a16:creationId xmlns:a16="http://schemas.microsoft.com/office/drawing/2014/main" id="{74C9C987-E06F-4492-8612-5F90EB95D9E5}"/>
              </a:ext>
            </a:extLst>
          </p:cNvPr>
          <p:cNvSpPr>
            <a:spLocks noGrp="1"/>
          </p:cNvSpPr>
          <p:nvPr>
            <p:ph type="sldNum" sz="quarter" idx="12"/>
          </p:nvPr>
        </p:nvSpPr>
        <p:spPr/>
        <p:txBody>
          <a:bodyPr/>
          <a:lstStyle>
            <a:lvl1pPr>
              <a:defRPr/>
            </a:lvl1pPr>
          </a:lstStyle>
          <a:p>
            <a:pPr>
              <a:defRPr/>
            </a:pPr>
            <a:fld id="{D49F7E39-C652-42F8-B995-5FE2FD169821}" type="slidenum">
              <a:rPr lang="en-US"/>
              <a:pPr>
                <a:defRPr/>
              </a:pPr>
              <a:t>‹N°›</a:t>
            </a:fld>
            <a:endParaRPr lang="en-US"/>
          </a:p>
        </p:txBody>
      </p:sp>
    </p:spTree>
    <p:extLst>
      <p:ext uri="{BB962C8B-B14F-4D97-AF65-F5344CB8AC3E}">
        <p14:creationId xmlns:p14="http://schemas.microsoft.com/office/powerpoint/2010/main" val="3873317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EB0626-E9DD-47C0-9C8F-457578EB44F9}"/>
              </a:ext>
            </a:extLst>
          </p:cNvPr>
          <p:cNvSpPr>
            <a:spLocks noGrp="1"/>
          </p:cNvSpPr>
          <p:nvPr>
            <p:ph type="dt" sz="half" idx="10"/>
          </p:nvPr>
        </p:nvSpPr>
        <p:spPr/>
        <p:txBody>
          <a:bodyPr/>
          <a:lstStyle>
            <a:lvl1pPr>
              <a:defRPr/>
            </a:lvl1pPr>
          </a:lstStyle>
          <a:p>
            <a:pPr>
              <a:defRPr/>
            </a:pPr>
            <a:fld id="{C38C0E2F-FD4E-4961-81A1-2C75FF838B7C}" type="datetime1">
              <a:rPr lang="en-US"/>
              <a:pPr>
                <a:defRPr/>
              </a:pPr>
              <a:t>2/11/2022</a:t>
            </a:fld>
            <a:endParaRPr lang="en-US"/>
          </a:p>
        </p:txBody>
      </p:sp>
      <p:sp>
        <p:nvSpPr>
          <p:cNvPr id="5" name="Footer Placeholder 4">
            <a:extLst>
              <a:ext uri="{FF2B5EF4-FFF2-40B4-BE49-F238E27FC236}">
                <a16:creationId xmlns:a16="http://schemas.microsoft.com/office/drawing/2014/main" id="{EB297BE0-AD2F-4A7A-872A-6DD7B0DE491A}"/>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93AA7ABE-A2B2-4672-B08E-FE0483008AAF}"/>
              </a:ext>
            </a:extLst>
          </p:cNvPr>
          <p:cNvSpPr>
            <a:spLocks noGrp="1"/>
          </p:cNvSpPr>
          <p:nvPr>
            <p:ph type="sldNum" sz="quarter" idx="12"/>
          </p:nvPr>
        </p:nvSpPr>
        <p:spPr/>
        <p:txBody>
          <a:bodyPr/>
          <a:lstStyle>
            <a:lvl1pPr>
              <a:defRPr/>
            </a:lvl1pPr>
          </a:lstStyle>
          <a:p>
            <a:pPr>
              <a:defRPr/>
            </a:pPr>
            <a:fld id="{D94403AA-07D9-470D-9208-004F0FAEE9FE}" type="slidenum">
              <a:rPr lang="en-US"/>
              <a:pPr>
                <a:defRPr/>
              </a:pPr>
              <a:t>‹N°›</a:t>
            </a:fld>
            <a:endParaRPr lang="en-US"/>
          </a:p>
        </p:txBody>
      </p:sp>
    </p:spTree>
    <p:extLst>
      <p:ext uri="{BB962C8B-B14F-4D97-AF65-F5344CB8AC3E}">
        <p14:creationId xmlns:p14="http://schemas.microsoft.com/office/powerpoint/2010/main" val="7999947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D49A19A-397C-4905-B2D2-48496414740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5" name="Straight Connector 4">
            <a:extLst>
              <a:ext uri="{FF2B5EF4-FFF2-40B4-BE49-F238E27FC236}">
                <a16:creationId xmlns:a16="http://schemas.microsoft.com/office/drawing/2014/main" id="{CA7057F1-6A71-4FC3-ADD1-40A06C300BEF}"/>
              </a:ext>
            </a:extLst>
          </p:cNvPr>
          <p:cNvCxnSpPr/>
          <p:nvPr/>
        </p:nvCxnSpPr>
        <p:spPr>
          <a:xfrm>
            <a:off x="1208088" y="4484688"/>
            <a:ext cx="987583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097280" y="758952"/>
            <a:ext cx="10058400" cy="3566160"/>
          </a:xfrm>
        </p:spPr>
        <p:txBody>
          <a:bodyPr anchorCtr="0"/>
          <a:lstStyle>
            <a:lvl1pPr>
              <a:lnSpc>
                <a:spcPct val="90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663440"/>
            <a:ext cx="10058400" cy="1143000"/>
          </a:xfrm>
        </p:spPr>
        <p:txBody>
          <a:bodyPr lIns="91440" rIns="9144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6" name="Date Placeholder 6">
            <a:extLst>
              <a:ext uri="{FF2B5EF4-FFF2-40B4-BE49-F238E27FC236}">
                <a16:creationId xmlns:a16="http://schemas.microsoft.com/office/drawing/2014/main" id="{BB5F2B4A-96C8-4553-9DFE-B7D9B8BC28EF}"/>
              </a:ext>
            </a:extLst>
          </p:cNvPr>
          <p:cNvSpPr>
            <a:spLocks noGrp="1"/>
          </p:cNvSpPr>
          <p:nvPr>
            <p:ph type="dt" sz="half" idx="10"/>
          </p:nvPr>
        </p:nvSpPr>
        <p:spPr/>
        <p:txBody>
          <a:bodyPr/>
          <a:lstStyle>
            <a:lvl1pPr>
              <a:defRPr/>
            </a:lvl1pPr>
          </a:lstStyle>
          <a:p>
            <a:pPr>
              <a:defRPr/>
            </a:pPr>
            <a:fld id="{C65BA107-6721-4EB3-97E5-4A651EB40203}" type="datetime1">
              <a:rPr lang="en-US"/>
              <a:pPr>
                <a:defRPr/>
              </a:pPr>
              <a:t>2/11/2022</a:t>
            </a:fld>
            <a:endParaRPr lang="en-US"/>
          </a:p>
        </p:txBody>
      </p:sp>
      <p:sp>
        <p:nvSpPr>
          <p:cNvPr id="7" name="Footer Placeholder 7">
            <a:extLst>
              <a:ext uri="{FF2B5EF4-FFF2-40B4-BE49-F238E27FC236}">
                <a16:creationId xmlns:a16="http://schemas.microsoft.com/office/drawing/2014/main" id="{FC282519-1C4F-447F-BAD0-5A5B3CD8E275}"/>
              </a:ext>
            </a:extLst>
          </p:cNvPr>
          <p:cNvSpPr>
            <a:spLocks noGrp="1"/>
          </p:cNvSpPr>
          <p:nvPr>
            <p:ph type="ftr" sz="quarter" idx="11"/>
          </p:nvPr>
        </p:nvSpPr>
        <p:spPr/>
        <p:txBody>
          <a:bodyPr/>
          <a:lstStyle>
            <a:lvl1pPr>
              <a:defRPr/>
            </a:lvl1pPr>
          </a:lstStyle>
          <a:p>
            <a:pPr>
              <a:defRPr/>
            </a:pPr>
            <a:endParaRPr lang="en-US"/>
          </a:p>
        </p:txBody>
      </p:sp>
      <p:sp>
        <p:nvSpPr>
          <p:cNvPr id="8" name="Slide Number Placeholder 10">
            <a:extLst>
              <a:ext uri="{FF2B5EF4-FFF2-40B4-BE49-F238E27FC236}">
                <a16:creationId xmlns:a16="http://schemas.microsoft.com/office/drawing/2014/main" id="{29448BCA-22E4-48D7-90DB-804DF683D9C2}"/>
              </a:ext>
            </a:extLst>
          </p:cNvPr>
          <p:cNvSpPr>
            <a:spLocks noGrp="1"/>
          </p:cNvSpPr>
          <p:nvPr>
            <p:ph type="sldNum" sz="quarter" idx="12"/>
          </p:nvPr>
        </p:nvSpPr>
        <p:spPr/>
        <p:txBody>
          <a:bodyPr/>
          <a:lstStyle>
            <a:lvl1pPr>
              <a:defRPr/>
            </a:lvl1pPr>
          </a:lstStyle>
          <a:p>
            <a:pPr>
              <a:defRPr/>
            </a:pPr>
            <a:fld id="{5E1B5122-048B-4C97-9B9C-8FBCB2B34AFA}" type="slidenum">
              <a:rPr lang="en-US"/>
              <a:pPr>
                <a:defRPr/>
              </a:pPr>
              <a:t>‹N°›</a:t>
            </a:fld>
            <a:endParaRPr lang="en-US"/>
          </a:p>
        </p:txBody>
      </p:sp>
    </p:spTree>
    <p:extLst>
      <p:ext uri="{BB962C8B-B14F-4D97-AF65-F5344CB8AC3E}">
        <p14:creationId xmlns:p14="http://schemas.microsoft.com/office/powerpoint/2010/main" val="28346548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04D16570-E8AA-4440-84DE-975607AD2F48}"/>
              </a:ext>
            </a:extLst>
          </p:cNvPr>
          <p:cNvSpPr>
            <a:spLocks noGrp="1"/>
          </p:cNvSpPr>
          <p:nvPr>
            <p:ph type="dt" sz="half" idx="10"/>
          </p:nvPr>
        </p:nvSpPr>
        <p:spPr/>
        <p:txBody>
          <a:bodyPr/>
          <a:lstStyle>
            <a:lvl1pPr>
              <a:defRPr/>
            </a:lvl1pPr>
          </a:lstStyle>
          <a:p>
            <a:pPr>
              <a:defRPr/>
            </a:pPr>
            <a:fld id="{DE397A87-E1C7-47E3-948C-B9E47560F741}" type="datetime1">
              <a:rPr lang="en-US"/>
              <a:pPr>
                <a:defRPr/>
              </a:pPr>
              <a:t>2/11/2022</a:t>
            </a:fld>
            <a:endParaRPr lang="en-US"/>
          </a:p>
        </p:txBody>
      </p:sp>
      <p:sp>
        <p:nvSpPr>
          <p:cNvPr id="6" name="Footer Placeholder 4">
            <a:extLst>
              <a:ext uri="{FF2B5EF4-FFF2-40B4-BE49-F238E27FC236}">
                <a16:creationId xmlns:a16="http://schemas.microsoft.com/office/drawing/2014/main" id="{3DA0D3D8-2C4E-4D4D-85D6-19E5EA1BE284}"/>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519E6B0A-831A-4989-9784-BE1BE9CBACDD}"/>
              </a:ext>
            </a:extLst>
          </p:cNvPr>
          <p:cNvSpPr>
            <a:spLocks noGrp="1"/>
          </p:cNvSpPr>
          <p:nvPr>
            <p:ph type="sldNum" sz="quarter" idx="12"/>
          </p:nvPr>
        </p:nvSpPr>
        <p:spPr/>
        <p:txBody>
          <a:bodyPr/>
          <a:lstStyle>
            <a:lvl1pPr>
              <a:defRPr/>
            </a:lvl1pPr>
          </a:lstStyle>
          <a:p>
            <a:pPr>
              <a:defRPr/>
            </a:pPr>
            <a:fld id="{BE0CDF72-4C2C-43AE-8A14-D7AA7CC550C7}" type="slidenum">
              <a:rPr lang="en-US"/>
              <a:pPr>
                <a:defRPr/>
              </a:pPr>
              <a:t>‹N°›</a:t>
            </a:fld>
            <a:endParaRPr lang="en-US"/>
          </a:p>
        </p:txBody>
      </p:sp>
    </p:spTree>
    <p:extLst>
      <p:ext uri="{BB962C8B-B14F-4D97-AF65-F5344CB8AC3E}">
        <p14:creationId xmlns:p14="http://schemas.microsoft.com/office/powerpoint/2010/main" val="3761199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2CA0C33A-35D6-46F0-B73E-43527E29B993}"/>
              </a:ext>
            </a:extLst>
          </p:cNvPr>
          <p:cNvSpPr>
            <a:spLocks noGrp="1"/>
          </p:cNvSpPr>
          <p:nvPr>
            <p:ph type="dt" sz="half" idx="10"/>
          </p:nvPr>
        </p:nvSpPr>
        <p:spPr/>
        <p:txBody>
          <a:bodyPr/>
          <a:lstStyle>
            <a:lvl1pPr>
              <a:defRPr/>
            </a:lvl1pPr>
          </a:lstStyle>
          <a:p>
            <a:pPr>
              <a:defRPr/>
            </a:pPr>
            <a:fld id="{BA0A754C-11B6-4640-BF61-7C99507344F3}" type="datetime1">
              <a:rPr lang="en-US"/>
              <a:pPr>
                <a:defRPr/>
              </a:pPr>
              <a:t>2/11/2022</a:t>
            </a:fld>
            <a:endParaRPr lang="en-US"/>
          </a:p>
        </p:txBody>
      </p:sp>
      <p:sp>
        <p:nvSpPr>
          <p:cNvPr id="8" name="Footer Placeholder 4">
            <a:extLst>
              <a:ext uri="{FF2B5EF4-FFF2-40B4-BE49-F238E27FC236}">
                <a16:creationId xmlns:a16="http://schemas.microsoft.com/office/drawing/2014/main" id="{F830C0F0-7211-4867-8F4B-B6CE96D27E38}"/>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B2E797A0-71C8-4B02-BBF3-44B4AA0D4667}"/>
              </a:ext>
            </a:extLst>
          </p:cNvPr>
          <p:cNvSpPr>
            <a:spLocks noGrp="1"/>
          </p:cNvSpPr>
          <p:nvPr>
            <p:ph type="sldNum" sz="quarter" idx="12"/>
          </p:nvPr>
        </p:nvSpPr>
        <p:spPr/>
        <p:txBody>
          <a:bodyPr/>
          <a:lstStyle>
            <a:lvl1pPr>
              <a:defRPr/>
            </a:lvl1pPr>
          </a:lstStyle>
          <a:p>
            <a:pPr>
              <a:defRPr/>
            </a:pPr>
            <a:fld id="{09305F2A-6FA0-4547-BEE6-070D02817366}" type="slidenum">
              <a:rPr lang="en-US"/>
              <a:pPr>
                <a:defRPr/>
              </a:pPr>
              <a:t>‹N°›</a:t>
            </a:fld>
            <a:endParaRPr lang="en-US"/>
          </a:p>
        </p:txBody>
      </p:sp>
    </p:spTree>
    <p:extLst>
      <p:ext uri="{BB962C8B-B14F-4D97-AF65-F5344CB8AC3E}">
        <p14:creationId xmlns:p14="http://schemas.microsoft.com/office/powerpoint/2010/main" val="19945807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66243D8E-507D-4E51-8673-F3C8A5BC4E63}"/>
              </a:ext>
            </a:extLst>
          </p:cNvPr>
          <p:cNvSpPr>
            <a:spLocks noGrp="1"/>
          </p:cNvSpPr>
          <p:nvPr>
            <p:ph type="dt" sz="half" idx="10"/>
          </p:nvPr>
        </p:nvSpPr>
        <p:spPr/>
        <p:txBody>
          <a:bodyPr/>
          <a:lstStyle>
            <a:lvl1pPr>
              <a:defRPr/>
            </a:lvl1pPr>
          </a:lstStyle>
          <a:p>
            <a:pPr>
              <a:defRPr/>
            </a:pPr>
            <a:fld id="{38A14E61-A4E4-4BE2-B910-84F1923647B0}" type="datetime1">
              <a:rPr lang="en-US"/>
              <a:pPr>
                <a:defRPr/>
              </a:pPr>
              <a:t>2/11/2022</a:t>
            </a:fld>
            <a:endParaRPr lang="en-US"/>
          </a:p>
        </p:txBody>
      </p:sp>
      <p:sp>
        <p:nvSpPr>
          <p:cNvPr id="4" name="Footer Placeholder 4">
            <a:extLst>
              <a:ext uri="{FF2B5EF4-FFF2-40B4-BE49-F238E27FC236}">
                <a16:creationId xmlns:a16="http://schemas.microsoft.com/office/drawing/2014/main" id="{F60D8B60-D37F-4E7C-9758-F4221407807B}"/>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A3107683-E9A4-447E-90DB-865FE818C015}"/>
              </a:ext>
            </a:extLst>
          </p:cNvPr>
          <p:cNvSpPr>
            <a:spLocks noGrp="1"/>
          </p:cNvSpPr>
          <p:nvPr>
            <p:ph type="sldNum" sz="quarter" idx="12"/>
          </p:nvPr>
        </p:nvSpPr>
        <p:spPr/>
        <p:txBody>
          <a:bodyPr/>
          <a:lstStyle>
            <a:lvl1pPr>
              <a:defRPr/>
            </a:lvl1pPr>
          </a:lstStyle>
          <a:p>
            <a:pPr>
              <a:defRPr/>
            </a:pPr>
            <a:fld id="{E37B775B-1441-4703-AA44-2FAD27D09D7E}" type="slidenum">
              <a:rPr lang="en-US"/>
              <a:pPr>
                <a:defRPr/>
              </a:pPr>
              <a:t>‹N°›</a:t>
            </a:fld>
            <a:endParaRPr lang="en-US"/>
          </a:p>
        </p:txBody>
      </p:sp>
    </p:spTree>
    <p:extLst>
      <p:ext uri="{BB962C8B-B14F-4D97-AF65-F5344CB8AC3E}">
        <p14:creationId xmlns:p14="http://schemas.microsoft.com/office/powerpoint/2010/main" val="10579674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722B01F-2BA6-488C-885F-F511E5716630}"/>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Date Placeholder 1">
            <a:extLst>
              <a:ext uri="{FF2B5EF4-FFF2-40B4-BE49-F238E27FC236}">
                <a16:creationId xmlns:a16="http://schemas.microsoft.com/office/drawing/2014/main" id="{8DDDA985-85F4-40D0-8E64-F155207ECC8B}"/>
              </a:ext>
            </a:extLst>
          </p:cNvPr>
          <p:cNvSpPr>
            <a:spLocks noGrp="1"/>
          </p:cNvSpPr>
          <p:nvPr>
            <p:ph type="dt" sz="half" idx="10"/>
          </p:nvPr>
        </p:nvSpPr>
        <p:spPr/>
        <p:txBody>
          <a:bodyPr/>
          <a:lstStyle>
            <a:lvl1pPr>
              <a:defRPr/>
            </a:lvl1pPr>
          </a:lstStyle>
          <a:p>
            <a:pPr>
              <a:defRPr/>
            </a:pPr>
            <a:fld id="{75CD0E11-B9C8-4EFC-8F41-B78969A388BF}" type="datetime1">
              <a:rPr lang="en-US"/>
              <a:pPr>
                <a:defRPr/>
              </a:pPr>
              <a:t>2/11/2022</a:t>
            </a:fld>
            <a:endParaRPr lang="en-US"/>
          </a:p>
        </p:txBody>
      </p:sp>
      <p:sp>
        <p:nvSpPr>
          <p:cNvPr id="4" name="Footer Placeholder 2">
            <a:extLst>
              <a:ext uri="{FF2B5EF4-FFF2-40B4-BE49-F238E27FC236}">
                <a16:creationId xmlns:a16="http://schemas.microsoft.com/office/drawing/2014/main" id="{589DEA14-BFBD-413F-BFCC-00381D904E1D}"/>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3">
            <a:extLst>
              <a:ext uri="{FF2B5EF4-FFF2-40B4-BE49-F238E27FC236}">
                <a16:creationId xmlns:a16="http://schemas.microsoft.com/office/drawing/2014/main" id="{1A5F1AC7-EDCD-49C7-AE8A-7009776BC97B}"/>
              </a:ext>
            </a:extLst>
          </p:cNvPr>
          <p:cNvSpPr>
            <a:spLocks noGrp="1"/>
          </p:cNvSpPr>
          <p:nvPr>
            <p:ph type="sldNum" sz="quarter" idx="12"/>
          </p:nvPr>
        </p:nvSpPr>
        <p:spPr/>
        <p:txBody>
          <a:bodyPr/>
          <a:lstStyle>
            <a:lvl1pPr>
              <a:defRPr/>
            </a:lvl1pPr>
          </a:lstStyle>
          <a:p>
            <a:pPr>
              <a:defRPr/>
            </a:pPr>
            <a:fld id="{1C2C8CAC-E09A-4C6C-9202-9540897BF892}" type="slidenum">
              <a:rPr lang="en-US"/>
              <a:pPr>
                <a:defRPr/>
              </a:pPr>
              <a:t>‹N°›</a:t>
            </a:fld>
            <a:endParaRPr lang="en-US"/>
          </a:p>
        </p:txBody>
      </p:sp>
    </p:spTree>
    <p:extLst>
      <p:ext uri="{BB962C8B-B14F-4D97-AF65-F5344CB8AC3E}">
        <p14:creationId xmlns:p14="http://schemas.microsoft.com/office/powerpoint/2010/main" val="11276370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FDC961D-FC9D-4A97-88C6-3F9E3BA6122F}"/>
              </a:ext>
            </a:extLst>
          </p:cNvPr>
          <p:cNvSpPr/>
          <p:nvPr/>
        </p:nvSpPr>
        <p:spPr>
          <a:xfrm>
            <a:off x="0" y="0"/>
            <a:ext cx="4654550"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lstStyle>
            <a:lvl1pPr>
              <a:lnSpc>
                <a:spcPct val="90000"/>
              </a:lnSpc>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Date Placeholder 4">
            <a:extLst>
              <a:ext uri="{FF2B5EF4-FFF2-40B4-BE49-F238E27FC236}">
                <a16:creationId xmlns:a16="http://schemas.microsoft.com/office/drawing/2014/main" id="{5018A179-4C15-4BF0-B086-F6A461767701}"/>
              </a:ext>
            </a:extLst>
          </p:cNvPr>
          <p:cNvSpPr>
            <a:spLocks noGrp="1"/>
          </p:cNvSpPr>
          <p:nvPr>
            <p:ph type="dt" sz="half" idx="10"/>
          </p:nvPr>
        </p:nvSpPr>
        <p:spPr>
          <a:xfrm>
            <a:off x="642938" y="6446838"/>
            <a:ext cx="3517900" cy="365125"/>
          </a:xfrm>
        </p:spPr>
        <p:txBody>
          <a:bodyPr/>
          <a:lstStyle>
            <a:lvl1pPr algn="l">
              <a:defRPr/>
            </a:lvl1pPr>
          </a:lstStyle>
          <a:p>
            <a:pPr>
              <a:defRPr/>
            </a:pPr>
            <a:fld id="{8F4BEF3A-6645-4EFD-85CD-815046F8F986}" type="datetime1">
              <a:rPr lang="en-US"/>
              <a:pPr>
                <a:defRPr/>
              </a:pPr>
              <a:t>2/11/2022</a:t>
            </a:fld>
            <a:endParaRPr lang="en-US"/>
          </a:p>
        </p:txBody>
      </p:sp>
      <p:sp>
        <p:nvSpPr>
          <p:cNvPr id="7" name="Footer Placeholder 5">
            <a:extLst>
              <a:ext uri="{FF2B5EF4-FFF2-40B4-BE49-F238E27FC236}">
                <a16:creationId xmlns:a16="http://schemas.microsoft.com/office/drawing/2014/main" id="{B6FF42C7-DA4C-4DF5-B2E5-CA4F452D6CEB}"/>
              </a:ext>
            </a:extLst>
          </p:cNvPr>
          <p:cNvSpPr>
            <a:spLocks noGrp="1"/>
          </p:cNvSpPr>
          <p:nvPr>
            <p:ph type="ftr" sz="quarter" idx="11"/>
          </p:nvPr>
        </p:nvSpPr>
        <p:spPr>
          <a:xfrm>
            <a:off x="5459413" y="6446838"/>
            <a:ext cx="5334000" cy="365125"/>
          </a:xfrm>
        </p:spPr>
        <p:txBody>
          <a:bodyPr/>
          <a:lstStyle>
            <a:lvl1pPr algn="l">
              <a:defRPr>
                <a:solidFill>
                  <a:schemeClr val="tx2"/>
                </a:solidFill>
              </a:defRPr>
            </a:lvl1pPr>
          </a:lstStyle>
          <a:p>
            <a:pPr>
              <a:defRPr/>
            </a:pPr>
            <a:endParaRPr lang="en-US"/>
          </a:p>
        </p:txBody>
      </p:sp>
      <p:sp>
        <p:nvSpPr>
          <p:cNvPr id="8" name="Slide Number Placeholder 6">
            <a:extLst>
              <a:ext uri="{FF2B5EF4-FFF2-40B4-BE49-F238E27FC236}">
                <a16:creationId xmlns:a16="http://schemas.microsoft.com/office/drawing/2014/main" id="{0CF18265-8875-4D33-8C16-7E5900A6CF79}"/>
              </a:ext>
            </a:extLst>
          </p:cNvPr>
          <p:cNvSpPr>
            <a:spLocks noGrp="1"/>
          </p:cNvSpPr>
          <p:nvPr>
            <p:ph type="sldNum" sz="quarter" idx="12"/>
          </p:nvPr>
        </p:nvSpPr>
        <p:spPr/>
        <p:txBody>
          <a:bodyPr/>
          <a:lstStyle>
            <a:lvl1pPr>
              <a:defRPr>
                <a:solidFill>
                  <a:schemeClr val="tx2"/>
                </a:solidFill>
              </a:defRPr>
            </a:lvl1pPr>
          </a:lstStyle>
          <a:p>
            <a:pPr>
              <a:defRPr/>
            </a:pPr>
            <a:fld id="{AF32F9C7-715F-4A12-8FD2-2C48496BB7AB}" type="slidenum">
              <a:rPr lang="en-US"/>
              <a:pPr>
                <a:defRPr/>
              </a:pPr>
              <a:t>‹N°›</a:t>
            </a:fld>
            <a:endParaRPr lang="en-US"/>
          </a:p>
        </p:txBody>
      </p:sp>
    </p:spTree>
    <p:extLst>
      <p:ext uri="{BB962C8B-B14F-4D97-AF65-F5344CB8AC3E}">
        <p14:creationId xmlns:p14="http://schemas.microsoft.com/office/powerpoint/2010/main" val="12204193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D5F1099-B8BC-4F8E-A377-013318331BAE}"/>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2" name="Title 1"/>
          <p:cNvSpPr>
            <a:spLocks noGrp="1"/>
          </p:cNvSpPr>
          <p:nvPr>
            <p:ph type="title"/>
          </p:nvPr>
        </p:nvSpPr>
        <p:spPr>
          <a:xfrm>
            <a:off x="1097279" y="4799362"/>
            <a:ext cx="10113645" cy="743682"/>
          </a:xfrm>
        </p:spPr>
        <p:txBody>
          <a:bodyPr tIns="0" bIns="0">
            <a:noAutofit/>
          </a:bodyPr>
          <a:lstStyle>
            <a:lvl1pPr>
              <a:defRPr sz="3600" b="0">
                <a:solidFill>
                  <a:srgbClr val="FFFFFF"/>
                </a:solidFill>
              </a:defRPr>
            </a:lvl1pPr>
          </a:lstStyle>
          <a:p>
            <a:r>
              <a:rPr lang="en-US"/>
              <a:t>Click to edit Master title style</a:t>
            </a:r>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Date Placeholder 4">
            <a:extLst>
              <a:ext uri="{FF2B5EF4-FFF2-40B4-BE49-F238E27FC236}">
                <a16:creationId xmlns:a16="http://schemas.microsoft.com/office/drawing/2014/main" id="{3C106C9E-1058-491B-A579-34F4F1865C70}"/>
              </a:ext>
            </a:extLst>
          </p:cNvPr>
          <p:cNvSpPr>
            <a:spLocks noGrp="1"/>
          </p:cNvSpPr>
          <p:nvPr>
            <p:ph type="dt" sz="half" idx="10"/>
          </p:nvPr>
        </p:nvSpPr>
        <p:spPr/>
        <p:txBody>
          <a:bodyPr/>
          <a:lstStyle>
            <a:lvl1pPr>
              <a:defRPr/>
            </a:lvl1pPr>
          </a:lstStyle>
          <a:p>
            <a:pPr>
              <a:defRPr/>
            </a:pPr>
            <a:fld id="{CDE87F6F-9B2C-41EC-BF40-12978EB4ABDB}" type="datetime1">
              <a:rPr lang="en-US"/>
              <a:pPr>
                <a:defRPr/>
              </a:pPr>
              <a:t>2/11/2022</a:t>
            </a:fld>
            <a:endParaRPr lang="en-US"/>
          </a:p>
        </p:txBody>
      </p:sp>
      <p:sp>
        <p:nvSpPr>
          <p:cNvPr id="7" name="Footer Placeholder 5">
            <a:extLst>
              <a:ext uri="{FF2B5EF4-FFF2-40B4-BE49-F238E27FC236}">
                <a16:creationId xmlns:a16="http://schemas.microsoft.com/office/drawing/2014/main" id="{737A153E-CBDE-4219-993C-7F60E96C8A1D}"/>
              </a:ext>
            </a:extLst>
          </p:cNvPr>
          <p:cNvSpPr>
            <a:spLocks noGrp="1"/>
          </p:cNvSpPr>
          <p:nvPr>
            <p:ph type="ftr" sz="quarter" idx="11"/>
          </p:nvPr>
        </p:nvSpPr>
        <p:spPr/>
        <p:txBody>
          <a:bodyPr/>
          <a:lstStyle>
            <a:lvl1pPr>
              <a:defRPr/>
            </a:lvl1pPr>
          </a:lstStyle>
          <a:p>
            <a:pPr>
              <a:defRPr/>
            </a:pPr>
            <a:endParaRPr lang="en-US"/>
          </a:p>
        </p:txBody>
      </p:sp>
      <p:sp>
        <p:nvSpPr>
          <p:cNvPr id="8" name="Slide Number Placeholder 6">
            <a:extLst>
              <a:ext uri="{FF2B5EF4-FFF2-40B4-BE49-F238E27FC236}">
                <a16:creationId xmlns:a16="http://schemas.microsoft.com/office/drawing/2014/main" id="{0D8946C7-7C98-4D33-9EDF-276D7735ED1C}"/>
              </a:ext>
            </a:extLst>
          </p:cNvPr>
          <p:cNvSpPr>
            <a:spLocks noGrp="1"/>
          </p:cNvSpPr>
          <p:nvPr>
            <p:ph type="sldNum" sz="quarter" idx="12"/>
          </p:nvPr>
        </p:nvSpPr>
        <p:spPr/>
        <p:txBody>
          <a:bodyPr/>
          <a:lstStyle>
            <a:lvl1pPr>
              <a:defRPr/>
            </a:lvl1pPr>
          </a:lstStyle>
          <a:p>
            <a:pPr>
              <a:defRPr/>
            </a:pPr>
            <a:fld id="{10D69514-881B-4DAE-9276-0FA69F8375C3}" type="slidenum">
              <a:rPr lang="en-US"/>
              <a:pPr>
                <a:defRPr/>
              </a:pPr>
              <a:t>‹N°›</a:t>
            </a:fld>
            <a:endParaRPr lang="en-US"/>
          </a:p>
        </p:txBody>
      </p:sp>
    </p:spTree>
    <p:extLst>
      <p:ext uri="{BB962C8B-B14F-4D97-AF65-F5344CB8AC3E}">
        <p14:creationId xmlns:p14="http://schemas.microsoft.com/office/powerpoint/2010/main" val="7306017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F784935-B49F-4053-BDAA-50FB20F73E10}"/>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a:extLst>
              <a:ext uri="{FF2B5EF4-FFF2-40B4-BE49-F238E27FC236}">
                <a16:creationId xmlns:a16="http://schemas.microsoft.com/office/drawing/2014/main" id="{AB4A5E78-0694-4C94-9F40-DDBE5254D005}"/>
              </a:ext>
            </a:extLst>
          </p:cNvPr>
          <p:cNvSpPr>
            <a:spLocks noGrp="1"/>
          </p:cNvSpPr>
          <p:nvPr>
            <p:ph type="title"/>
          </p:nvPr>
        </p:nvSpPr>
        <p:spPr>
          <a:xfrm>
            <a:off x="1096963" y="287338"/>
            <a:ext cx="10058400" cy="1449387"/>
          </a:xfrm>
          <a:prstGeom prst="rect">
            <a:avLst/>
          </a:prstGeom>
        </p:spPr>
        <p:txBody>
          <a:bodyPr vert="horz" lIns="91440" tIns="45720" rIns="91440" bIns="45720" rtlCol="0" anchor="b">
            <a:normAutofit/>
          </a:bodyPr>
          <a:lstStyle/>
          <a:p>
            <a:r>
              <a:rPr lang="en-US"/>
              <a:t>Click to edit Master title style</a:t>
            </a:r>
          </a:p>
        </p:txBody>
      </p:sp>
      <p:sp>
        <p:nvSpPr>
          <p:cNvPr id="1028" name="Text Placeholder 2">
            <a:extLst>
              <a:ext uri="{FF2B5EF4-FFF2-40B4-BE49-F238E27FC236}">
                <a16:creationId xmlns:a16="http://schemas.microsoft.com/office/drawing/2014/main" id="{FEBEF330-2F1F-4CD1-91C8-0FCD888B67E8}"/>
              </a:ext>
            </a:extLst>
          </p:cNvPr>
          <p:cNvSpPr>
            <a:spLocks noGrp="1" noChangeArrowheads="1"/>
          </p:cNvSpPr>
          <p:nvPr>
            <p:ph type="body" idx="1"/>
          </p:nvPr>
        </p:nvSpPr>
        <p:spPr bwMode="auto">
          <a:xfrm>
            <a:off x="1096963" y="2108200"/>
            <a:ext cx="10058400" cy="3760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6657E5B4-A048-415F-8ECE-0A95C10A50F1}"/>
              </a:ext>
            </a:extLst>
          </p:cNvPr>
          <p:cNvSpPr>
            <a:spLocks noGrp="1"/>
          </p:cNvSpPr>
          <p:nvPr>
            <p:ph type="dt" sz="half" idx="2"/>
          </p:nvPr>
        </p:nvSpPr>
        <p:spPr>
          <a:xfrm>
            <a:off x="8218488" y="6446838"/>
            <a:ext cx="2584450" cy="365125"/>
          </a:xfrm>
          <a:prstGeom prst="rect">
            <a:avLst/>
          </a:prstGeom>
        </p:spPr>
        <p:txBody>
          <a:bodyPr vert="horz" lIns="91440" tIns="45720" rIns="91440" bIns="45720" rtlCol="0" anchor="ctr"/>
          <a:lstStyle>
            <a:lvl1pPr algn="r" eaLnBrk="1" fontAlgn="auto" hangingPunct="1">
              <a:spcBef>
                <a:spcPts val="0"/>
              </a:spcBef>
              <a:spcAft>
                <a:spcPts val="0"/>
              </a:spcAft>
              <a:defRPr sz="900">
                <a:solidFill>
                  <a:srgbClr val="FFFFFF"/>
                </a:solidFill>
                <a:latin typeface="+mn-lt"/>
              </a:defRPr>
            </a:lvl1pPr>
          </a:lstStyle>
          <a:p>
            <a:pPr>
              <a:defRPr/>
            </a:pPr>
            <a:fld id="{CC21A2BF-C172-41F7-93C3-E75A61F5BB56}" type="datetime1">
              <a:rPr lang="en-US"/>
              <a:pPr>
                <a:defRPr/>
              </a:pPr>
              <a:t>2/11/2022</a:t>
            </a:fld>
            <a:endParaRPr lang="en-US"/>
          </a:p>
        </p:txBody>
      </p:sp>
      <p:sp>
        <p:nvSpPr>
          <p:cNvPr id="5" name="Footer Placeholder 4">
            <a:extLst>
              <a:ext uri="{FF2B5EF4-FFF2-40B4-BE49-F238E27FC236}">
                <a16:creationId xmlns:a16="http://schemas.microsoft.com/office/drawing/2014/main" id="{52CFE486-030B-4AB9-AA02-8C68DE1FBDBC}"/>
              </a:ext>
            </a:extLst>
          </p:cNvPr>
          <p:cNvSpPr>
            <a:spLocks noGrp="1"/>
          </p:cNvSpPr>
          <p:nvPr>
            <p:ph type="ftr" sz="quarter" idx="3"/>
          </p:nvPr>
        </p:nvSpPr>
        <p:spPr>
          <a:xfrm>
            <a:off x="1096963" y="6446838"/>
            <a:ext cx="6818312" cy="365125"/>
          </a:xfrm>
          <a:prstGeom prst="rect">
            <a:avLst/>
          </a:prstGeom>
        </p:spPr>
        <p:txBody>
          <a:bodyPr vert="horz" lIns="91440" tIns="45720" rIns="91440" bIns="45720" rtlCol="0" anchor="ctr"/>
          <a:lstStyle>
            <a:lvl1pPr algn="l" eaLnBrk="1" fontAlgn="auto" hangingPunct="1">
              <a:spcBef>
                <a:spcPts val="0"/>
              </a:spcBef>
              <a:spcAft>
                <a:spcPts val="0"/>
              </a:spcAft>
              <a:defRPr sz="900" cap="all" baseline="0">
                <a:solidFill>
                  <a:srgbClr val="FFFFFF"/>
                </a:solidFill>
                <a:latin typeface="+mn-lt"/>
              </a:defRPr>
            </a:lvl1pPr>
          </a:lstStyle>
          <a:p>
            <a:pPr>
              <a:defRPr/>
            </a:pPr>
            <a:endParaRPr lang="en-US"/>
          </a:p>
        </p:txBody>
      </p:sp>
      <p:sp>
        <p:nvSpPr>
          <p:cNvPr id="6" name="Slide Number Placeholder 5">
            <a:extLst>
              <a:ext uri="{FF2B5EF4-FFF2-40B4-BE49-F238E27FC236}">
                <a16:creationId xmlns:a16="http://schemas.microsoft.com/office/drawing/2014/main" id="{EA4424F6-0DEA-4556-B9F5-4BF27AB5B034}"/>
              </a:ext>
            </a:extLst>
          </p:cNvPr>
          <p:cNvSpPr>
            <a:spLocks noGrp="1"/>
          </p:cNvSpPr>
          <p:nvPr>
            <p:ph type="sldNum" sz="quarter" idx="4"/>
          </p:nvPr>
        </p:nvSpPr>
        <p:spPr>
          <a:xfrm>
            <a:off x="10993438" y="6446838"/>
            <a:ext cx="779462" cy="365125"/>
          </a:xfrm>
          <a:prstGeom prst="rect">
            <a:avLst/>
          </a:prstGeom>
        </p:spPr>
        <p:txBody>
          <a:bodyPr vert="horz" lIns="91440" tIns="45720" rIns="91440" bIns="45720" rtlCol="0" anchor="ctr"/>
          <a:lstStyle>
            <a:lvl1pPr algn="l" eaLnBrk="1" fontAlgn="auto" hangingPunct="1">
              <a:spcBef>
                <a:spcPts val="0"/>
              </a:spcBef>
              <a:spcAft>
                <a:spcPts val="0"/>
              </a:spcAft>
              <a:defRPr sz="900">
                <a:solidFill>
                  <a:srgbClr val="FFFFFF"/>
                </a:solidFill>
                <a:latin typeface="+mn-lt"/>
              </a:defRPr>
            </a:lvl1pPr>
          </a:lstStyle>
          <a:p>
            <a:pPr>
              <a:defRPr/>
            </a:pPr>
            <a:fld id="{E93FA914-B227-4258-8252-D64A869D4497}" type="slidenum">
              <a:rPr lang="en-US"/>
              <a:pPr>
                <a:defRPr/>
              </a:pPr>
              <a:t>‹N°›</a:t>
            </a:fld>
            <a:endParaRPr lang="en-US"/>
          </a:p>
        </p:txBody>
      </p:sp>
      <p:cxnSp>
        <p:nvCxnSpPr>
          <p:cNvPr id="10" name="Straight Connector 9">
            <a:extLst>
              <a:ext uri="{FF2B5EF4-FFF2-40B4-BE49-F238E27FC236}">
                <a16:creationId xmlns:a16="http://schemas.microsoft.com/office/drawing/2014/main" id="{6C3BDE55-BFAD-4210-967C-41AA55D6DB69}"/>
              </a:ext>
            </a:extLst>
          </p:cNvPr>
          <p:cNvCxnSpPr/>
          <p:nvPr/>
        </p:nvCxnSpPr>
        <p:spPr>
          <a:xfrm>
            <a:off x="1193800" y="1897063"/>
            <a:ext cx="9966325"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93" r:id="rId1"/>
    <p:sldLayoutId id="2147483689" r:id="rId2"/>
    <p:sldLayoutId id="2147483694" r:id="rId3"/>
    <p:sldLayoutId id="2147483690" r:id="rId4"/>
    <p:sldLayoutId id="2147483691" r:id="rId5"/>
    <p:sldLayoutId id="2147483692" r:id="rId6"/>
    <p:sldLayoutId id="2147483695" r:id="rId7"/>
    <p:sldLayoutId id="2147483696" r:id="rId8"/>
    <p:sldLayoutId id="2147483697" r:id="rId9"/>
  </p:sldLayoutIdLst>
  <p:hf hdr="0" ftr="0" dt="0"/>
  <p:txStyles>
    <p:titleStyle>
      <a:lvl1pPr algn="l" rtl="0" eaLnBrk="0" fontAlgn="base" hangingPunct="0">
        <a:lnSpc>
          <a:spcPct val="90000"/>
        </a:lnSpc>
        <a:spcBef>
          <a:spcPct val="0"/>
        </a:spcBef>
        <a:spcAft>
          <a:spcPct val="0"/>
        </a:spcAft>
        <a:defRPr sz="4600" kern="1200" spc="-50">
          <a:solidFill>
            <a:srgbClr val="404040"/>
          </a:solidFill>
          <a:latin typeface="+mj-lt"/>
          <a:ea typeface="+mj-ea"/>
          <a:cs typeface="+mj-cs"/>
        </a:defRPr>
      </a:lvl1pPr>
      <a:lvl2pPr algn="l" rtl="0" eaLnBrk="0" fontAlgn="base" hangingPunct="0">
        <a:lnSpc>
          <a:spcPct val="90000"/>
        </a:lnSpc>
        <a:spcBef>
          <a:spcPct val="0"/>
        </a:spcBef>
        <a:spcAft>
          <a:spcPct val="0"/>
        </a:spcAft>
        <a:defRPr sz="4600">
          <a:solidFill>
            <a:srgbClr val="404040"/>
          </a:solidFill>
          <a:latin typeface="Georgia Pro Cond Light" panose="02040306050405020303" pitchFamily="18" charset="0"/>
        </a:defRPr>
      </a:lvl2pPr>
      <a:lvl3pPr algn="l" rtl="0" eaLnBrk="0" fontAlgn="base" hangingPunct="0">
        <a:lnSpc>
          <a:spcPct val="90000"/>
        </a:lnSpc>
        <a:spcBef>
          <a:spcPct val="0"/>
        </a:spcBef>
        <a:spcAft>
          <a:spcPct val="0"/>
        </a:spcAft>
        <a:defRPr sz="4600">
          <a:solidFill>
            <a:srgbClr val="404040"/>
          </a:solidFill>
          <a:latin typeface="Georgia Pro Cond Light" panose="02040306050405020303" pitchFamily="18" charset="0"/>
        </a:defRPr>
      </a:lvl3pPr>
      <a:lvl4pPr algn="l" rtl="0" eaLnBrk="0" fontAlgn="base" hangingPunct="0">
        <a:lnSpc>
          <a:spcPct val="90000"/>
        </a:lnSpc>
        <a:spcBef>
          <a:spcPct val="0"/>
        </a:spcBef>
        <a:spcAft>
          <a:spcPct val="0"/>
        </a:spcAft>
        <a:defRPr sz="4600">
          <a:solidFill>
            <a:srgbClr val="404040"/>
          </a:solidFill>
          <a:latin typeface="Georgia Pro Cond Light" panose="02040306050405020303" pitchFamily="18" charset="0"/>
        </a:defRPr>
      </a:lvl4pPr>
      <a:lvl5pPr algn="l" rtl="0" eaLnBrk="0" fontAlgn="base" hangingPunct="0">
        <a:lnSpc>
          <a:spcPct val="90000"/>
        </a:lnSpc>
        <a:spcBef>
          <a:spcPct val="0"/>
        </a:spcBef>
        <a:spcAft>
          <a:spcPct val="0"/>
        </a:spcAft>
        <a:defRPr sz="4600">
          <a:solidFill>
            <a:srgbClr val="404040"/>
          </a:solidFill>
          <a:latin typeface="Georgia Pro Cond Light" panose="02040306050405020303" pitchFamily="18" charset="0"/>
        </a:defRPr>
      </a:lvl5pPr>
      <a:lvl6pPr marL="457200" algn="l" rtl="0" fontAlgn="base">
        <a:lnSpc>
          <a:spcPct val="90000"/>
        </a:lnSpc>
        <a:spcBef>
          <a:spcPct val="0"/>
        </a:spcBef>
        <a:spcAft>
          <a:spcPct val="0"/>
        </a:spcAft>
        <a:defRPr sz="4600">
          <a:solidFill>
            <a:srgbClr val="404040"/>
          </a:solidFill>
          <a:latin typeface="Georgia Pro Cond Light" panose="02040306050405020303" pitchFamily="18" charset="0"/>
        </a:defRPr>
      </a:lvl6pPr>
      <a:lvl7pPr marL="914400" algn="l" rtl="0" fontAlgn="base">
        <a:lnSpc>
          <a:spcPct val="90000"/>
        </a:lnSpc>
        <a:spcBef>
          <a:spcPct val="0"/>
        </a:spcBef>
        <a:spcAft>
          <a:spcPct val="0"/>
        </a:spcAft>
        <a:defRPr sz="4600">
          <a:solidFill>
            <a:srgbClr val="404040"/>
          </a:solidFill>
          <a:latin typeface="Georgia Pro Cond Light" panose="02040306050405020303" pitchFamily="18" charset="0"/>
        </a:defRPr>
      </a:lvl7pPr>
      <a:lvl8pPr marL="1371600" algn="l" rtl="0" fontAlgn="base">
        <a:lnSpc>
          <a:spcPct val="90000"/>
        </a:lnSpc>
        <a:spcBef>
          <a:spcPct val="0"/>
        </a:spcBef>
        <a:spcAft>
          <a:spcPct val="0"/>
        </a:spcAft>
        <a:defRPr sz="4600">
          <a:solidFill>
            <a:srgbClr val="404040"/>
          </a:solidFill>
          <a:latin typeface="Georgia Pro Cond Light" panose="02040306050405020303" pitchFamily="18" charset="0"/>
        </a:defRPr>
      </a:lvl8pPr>
      <a:lvl9pPr marL="1828800" algn="l" rtl="0" fontAlgn="base">
        <a:lnSpc>
          <a:spcPct val="90000"/>
        </a:lnSpc>
        <a:spcBef>
          <a:spcPct val="0"/>
        </a:spcBef>
        <a:spcAft>
          <a:spcPct val="0"/>
        </a:spcAft>
        <a:defRPr sz="4600">
          <a:solidFill>
            <a:srgbClr val="404040"/>
          </a:solidFill>
          <a:latin typeface="Georgia Pro Cond Light" panose="02040306050405020303" pitchFamily="18" charset="0"/>
        </a:defRPr>
      </a:lvl9pPr>
    </p:titleStyle>
    <p:bodyStyle>
      <a:lvl1pPr marL="90488" indent="-90488" algn="l" rtl="0" eaLnBrk="0" fontAlgn="base" hangingPunct="0">
        <a:lnSpc>
          <a:spcPct val="110000"/>
        </a:lnSpc>
        <a:spcBef>
          <a:spcPts val="1200"/>
        </a:spcBef>
        <a:spcAft>
          <a:spcPts val="200"/>
        </a:spcAft>
        <a:buClr>
          <a:schemeClr val="accent1"/>
        </a:buClr>
        <a:buSzPct val="100000"/>
        <a:buFont typeface="Calibri" panose="020F0502020204030204" pitchFamily="34" charset="0"/>
        <a:buChar char=" "/>
        <a:defRPr sz="2000" kern="1200">
          <a:solidFill>
            <a:srgbClr val="404040"/>
          </a:solidFill>
          <a:latin typeface="+mn-lt"/>
          <a:ea typeface="+mn-ea"/>
          <a:cs typeface="+mn-cs"/>
        </a:defRPr>
      </a:lvl1pPr>
      <a:lvl2pPr marL="382588" indent="-182563" algn="l" rtl="0" eaLnBrk="0" fontAlgn="base" hangingPunct="0">
        <a:spcBef>
          <a:spcPts val="200"/>
        </a:spcBef>
        <a:spcAft>
          <a:spcPts val="400"/>
        </a:spcAft>
        <a:buFont typeface="Calibri" panose="020F0502020204030204" pitchFamily="34" charset="0"/>
        <a:buChar char="◦"/>
        <a:defRPr kern="1200">
          <a:solidFill>
            <a:srgbClr val="404040"/>
          </a:solidFill>
          <a:latin typeface="+mn-lt"/>
          <a:ea typeface="+mn-ea"/>
          <a:cs typeface="+mn-cs"/>
        </a:defRPr>
      </a:lvl2pPr>
      <a:lvl3pPr marL="566738" indent="-182563" algn="l" rtl="0" eaLnBrk="0" fontAlgn="base" hangingPunct="0">
        <a:spcBef>
          <a:spcPts val="200"/>
        </a:spcBef>
        <a:spcAft>
          <a:spcPts val="400"/>
        </a:spcAft>
        <a:buFont typeface="Calibri" panose="020F0502020204030204" pitchFamily="34" charset="0"/>
        <a:buChar char="◦"/>
        <a:defRPr sz="1400" kern="1200">
          <a:solidFill>
            <a:srgbClr val="404040"/>
          </a:solidFill>
          <a:latin typeface="+mn-lt"/>
          <a:ea typeface="+mn-ea"/>
          <a:cs typeface="+mn-cs"/>
        </a:defRPr>
      </a:lvl3pPr>
      <a:lvl4pPr marL="749300" indent="-182563" algn="l" rtl="0" eaLnBrk="0" fontAlgn="base" hangingPunct="0">
        <a:spcBef>
          <a:spcPts val="200"/>
        </a:spcBef>
        <a:spcAft>
          <a:spcPts val="400"/>
        </a:spcAft>
        <a:buFont typeface="Calibri" panose="020F0502020204030204" pitchFamily="34" charset="0"/>
        <a:buChar char="◦"/>
        <a:defRPr sz="1400" kern="1200">
          <a:solidFill>
            <a:srgbClr val="404040"/>
          </a:solidFill>
          <a:latin typeface="+mn-lt"/>
          <a:ea typeface="+mn-ea"/>
          <a:cs typeface="+mn-cs"/>
        </a:defRPr>
      </a:lvl4pPr>
      <a:lvl5pPr marL="931863" indent="-182563" algn="l" rtl="0" eaLnBrk="0" fontAlgn="base" hangingPunct="0">
        <a:spcBef>
          <a:spcPts val="200"/>
        </a:spcBef>
        <a:spcAft>
          <a:spcPts val="400"/>
        </a:spcAft>
        <a:buFont typeface="Calibri" panose="020F0502020204030204" pitchFamily="34" charset="0"/>
        <a:buChar char="◦"/>
        <a:defRPr sz="1400" kern="1200">
          <a:solidFill>
            <a:srgbClr val="404040"/>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gcpedia.gc.ca/wiki/AgileCentreOfExcellence" TargetMode="External"/><Relationship Id="rId2" Type="http://schemas.openxmlformats.org/officeDocument/2006/relationships/hyperlink" Target="mailto:AgileCoE-CdEAgile@tc.gc.ca"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descr="&quot;&quot;">
            <a:extLst>
              <a:ext uri="{FF2B5EF4-FFF2-40B4-BE49-F238E27FC236}">
                <a16:creationId xmlns:a16="http://schemas.microsoft.com/office/drawing/2014/main" id="{8CAA70FB-8AAE-4F59-A1ED-FB82F7527DE3}"/>
              </a:ext>
            </a:extLst>
          </p:cNvPr>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rtl="0" eaLnBrk="1" fontAlgn="auto" hangingPunct="1">
              <a:spcBef>
                <a:spcPts val="0"/>
              </a:spcBef>
              <a:spcAft>
                <a:spcPts val="0"/>
              </a:spcAft>
              <a:defRPr/>
            </a:pPr>
            <a:endParaRPr lang="fr-ca">
              <a:solidFill>
                <a:prstClr val="white"/>
              </a:solidFill>
            </a:endParaRPr>
          </a:p>
        </p:txBody>
      </p:sp>
      <p:sp>
        <p:nvSpPr>
          <p:cNvPr id="2" name="Title 1">
            <a:extLst>
              <a:ext uri="{FF2B5EF4-FFF2-40B4-BE49-F238E27FC236}">
                <a16:creationId xmlns:a16="http://schemas.microsoft.com/office/drawing/2014/main" id="{50D732D3-E43C-43DC-9FD8-13CCC3AE5E82}"/>
              </a:ext>
            </a:extLst>
          </p:cNvPr>
          <p:cNvSpPr>
            <a:spLocks noGrp="1"/>
          </p:cNvSpPr>
          <p:nvPr>
            <p:ph type="ctrTitle"/>
          </p:nvPr>
        </p:nvSpPr>
        <p:spPr>
          <a:xfrm>
            <a:off x="6653213" y="639763"/>
            <a:ext cx="5346700" cy="3494087"/>
          </a:xfrm>
        </p:spPr>
        <p:txBody>
          <a:bodyPr>
            <a:noAutofit/>
          </a:bodyPr>
          <a:lstStyle/>
          <a:p>
            <a:pPr algn="l" rtl="0" eaLnBrk="1" fontAlgn="auto" hangingPunct="1">
              <a:spcAft>
                <a:spcPts val="0"/>
              </a:spcAft>
              <a:defRPr/>
            </a:pPr>
            <a:r>
              <a:rPr lang="fr-ca" sz="5400" b="0" i="0" u="none" baseline="0" dirty="0"/>
              <a:t>La gestion des produits dans un environnement du gouvernement du Canada</a:t>
            </a:r>
          </a:p>
        </p:txBody>
      </p:sp>
      <p:sp>
        <p:nvSpPr>
          <p:cNvPr id="3" name="Subtitle 2">
            <a:extLst>
              <a:ext uri="{FF2B5EF4-FFF2-40B4-BE49-F238E27FC236}">
                <a16:creationId xmlns:a16="http://schemas.microsoft.com/office/drawing/2014/main" id="{ED333C1D-EA85-48AD-9637-4E1840462C31}"/>
              </a:ext>
            </a:extLst>
          </p:cNvPr>
          <p:cNvSpPr>
            <a:spLocks noGrp="1"/>
          </p:cNvSpPr>
          <p:nvPr>
            <p:ph type="subTitle" idx="1"/>
          </p:nvPr>
        </p:nvSpPr>
        <p:spPr>
          <a:xfrm>
            <a:off x="6729413" y="4456113"/>
            <a:ext cx="4829175" cy="1238250"/>
          </a:xfrm>
        </p:spPr>
        <p:txBody>
          <a:bodyPr rtlCol="0">
            <a:normAutofit fontScale="47500" lnSpcReduction="20000"/>
          </a:bodyPr>
          <a:lstStyle/>
          <a:p>
            <a:pPr algn="l" rtl="0" eaLnBrk="1" fontAlgn="auto" hangingPunct="1">
              <a:defRPr/>
            </a:pPr>
            <a:r>
              <a:rPr lang="fr-ca" b="0" i="0" u="none" baseline="0"/>
              <a:t>Présentation d’EDSC – </a:t>
            </a:r>
            <a:r>
              <a:rPr lang="fr-ca" b="1" i="0" u="none" baseline="0"/>
              <a:t>février 2022</a:t>
            </a:r>
            <a:endParaRPr lang="fr-ca" b="1" err="1"/>
          </a:p>
          <a:p>
            <a:pPr algn="l" rtl="0" eaLnBrk="1" hangingPunct="1">
              <a:defRPr/>
            </a:pPr>
            <a:endParaRPr lang="fr-ca"/>
          </a:p>
          <a:p>
            <a:pPr algn="l" rtl="0" eaLnBrk="1" hangingPunct="1">
              <a:defRPr/>
            </a:pPr>
            <a:r>
              <a:rPr lang="fr-ca" b="1" i="0" u="none" baseline="0"/>
              <a:t>Présentateurs :</a:t>
            </a:r>
            <a:r>
              <a:rPr lang="fr-ca" b="0" i="0" u="none" baseline="0"/>
              <a:t> Edith Tremblay et </a:t>
            </a:r>
            <a:r>
              <a:rPr lang="fr-ca" b="0" i="0" u="none" baseline="0">
                <a:latin typeface="+mn-lt"/>
                <a:ea typeface="+mn-lt"/>
                <a:cs typeface="+mn-lt"/>
                <a:sym typeface="+mn-lt"/>
              </a:rPr>
              <a:t>Martin Hubert </a:t>
            </a:r>
          </a:p>
          <a:p>
            <a:pPr algn="l" rtl="0" eaLnBrk="1" hangingPunct="1">
              <a:defRPr/>
            </a:pPr>
            <a:r>
              <a:rPr lang="fr-ca" b="0" i="0" u="none" baseline="0">
                <a:latin typeface="+mn-lt"/>
                <a:ea typeface="+mn-lt"/>
                <a:cs typeface="+mn-lt"/>
                <a:sym typeface="+mn-lt"/>
              </a:rPr>
              <a:t>De : Centre d’expertise agile de Transports Canada</a:t>
            </a:r>
            <a:endParaRPr lang="fr-ca">
              <a:ea typeface="+mn-lt"/>
              <a:cs typeface="+mn-lt"/>
            </a:endParaRPr>
          </a:p>
        </p:txBody>
      </p:sp>
      <p:pic>
        <p:nvPicPr>
          <p:cNvPr id="8197" name="Picture 5">
            <a:extLst>
              <a:ext uri="{FF2B5EF4-FFF2-40B4-BE49-F238E27FC236}">
                <a16:creationId xmlns:a16="http://schemas.microsoft.com/office/drawing/2014/main" id="{C93A77C0-1881-48B5-9C14-068BA3728118}"/>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6096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6" name="Straight Connector 25" descr="&quot;&quot;">
            <a:extLst>
              <a:ext uri="{FF2B5EF4-FFF2-40B4-BE49-F238E27FC236}">
                <a16:creationId xmlns:a16="http://schemas.microsoft.com/office/drawing/2014/main" id="{05BDF9F7-A6E9-4047-8084-45A4BBCD420D}"/>
              </a:ext>
            </a:extLst>
          </p:cNvPr>
          <p:cNvCxnSpPr>
            <a:cxnSpLocks noGrp="1" noRot="1" noChangeAspect="1" noMove="1" noResize="1" noEditPoints="1" noAdjustHandles="1" noChangeArrowheads="1" noChangeShapeType="1"/>
          </p:cNvCxnSpPr>
          <p:nvPr/>
        </p:nvCxnSpPr>
        <p:spPr>
          <a:xfrm>
            <a:off x="6805613" y="4294188"/>
            <a:ext cx="438785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4" name="Rectangle 73" descr="&quot;&quot;">
            <a:extLst>
              <a:ext uri="{FF2B5EF4-FFF2-40B4-BE49-F238E27FC236}">
                <a16:creationId xmlns:a16="http://schemas.microsoft.com/office/drawing/2014/main" id="{5FDD6FD2-EEA7-4091-9876-50DE17E96C66}"/>
              </a:ext>
            </a:extLst>
          </p:cNvPr>
          <p:cNvSpPr>
            <a:spLocks noGrp="1" noRot="1" noChangeAspect="1" noMove="1" noResize="1" noEditPoints="1" noAdjustHandles="1" noChangeArrowheads="1" noChangeShapeType="1" noTextEdit="1"/>
          </p:cNvSpPr>
          <p:nvPr/>
        </p:nvSpPr>
        <p:spPr>
          <a:xfrm>
            <a:off x="6350" y="0"/>
            <a:ext cx="12185650"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anchor="ctr"/>
          <a:lstStyle/>
          <a:p>
            <a:pPr algn="ctr" rtl="0">
              <a:defRPr/>
            </a:pPr>
            <a:endParaRPr lang="fr-ca"/>
          </a:p>
        </p:txBody>
      </p:sp>
      <p:sp>
        <p:nvSpPr>
          <p:cNvPr id="76" name="Rectangle 75" descr="&quot;&quot;">
            <a:extLst>
              <a:ext uri="{FF2B5EF4-FFF2-40B4-BE49-F238E27FC236}">
                <a16:creationId xmlns:a16="http://schemas.microsoft.com/office/drawing/2014/main" id="{61FE8004-3364-4F38-86D8-25D4F971877D}"/>
              </a:ext>
            </a:extLst>
          </p:cNvPr>
          <p:cNvSpPr>
            <a:spLocks noGrp="1" noRot="1" noChangeAspect="1" noMove="1" noResize="1" noEditPoints="1" noAdjustHandles="1" noChangeArrowheads="1" noChangeShapeType="1" noTextEdit="1"/>
          </p:cNvSpPr>
          <p:nvPr/>
        </p:nvSpPr>
        <p:spPr>
          <a:xfrm>
            <a:off x="0" y="0"/>
            <a:ext cx="4051300"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AB17B1FF-22FF-4107-A524-B54DC191779C}"/>
              </a:ext>
            </a:extLst>
          </p:cNvPr>
          <p:cNvSpPr>
            <a:spLocks noGrp="1"/>
          </p:cNvSpPr>
          <p:nvPr>
            <p:ph type="title"/>
          </p:nvPr>
        </p:nvSpPr>
        <p:spPr>
          <a:xfrm>
            <a:off x="492125" y="517525"/>
            <a:ext cx="3084513" cy="5772150"/>
          </a:xfrm>
        </p:spPr>
        <p:txBody>
          <a:bodyPr anchor="ctr"/>
          <a:lstStyle/>
          <a:p>
            <a:pPr algn="l" rtl="0" eaLnBrk="1" fontAlgn="auto" hangingPunct="1">
              <a:spcAft>
                <a:spcPts val="0"/>
              </a:spcAft>
              <a:defRPr/>
            </a:pPr>
            <a:r>
              <a:rPr lang="fr-ca" sz="3600" b="0" i="0" u="none" baseline="0">
                <a:solidFill>
                  <a:schemeClr val="bg1"/>
                </a:solidFill>
                <a:latin typeface="Segoe UI" panose="020B0502040204020203" pitchFamily="34" charset="0"/>
                <a:ea typeface="Segoe UI" panose="020B0502040204020203" pitchFamily="34" charset="0"/>
                <a:cs typeface="Segoe UI" panose="020B0502040204020203" pitchFamily="34" charset="0"/>
                <a:sym typeface="Segoe UI" panose="020B0502040204020203" pitchFamily="34" charset="0"/>
              </a:rPr>
              <a:t>Comment l’appliquer au secteur public?</a:t>
            </a:r>
            <a:endParaRPr lang="fr-ca" sz="3600">
              <a:solidFill>
                <a:schemeClr val="bg1"/>
              </a:solidFill>
            </a:endParaRPr>
          </a:p>
        </p:txBody>
      </p:sp>
      <p:sp>
        <p:nvSpPr>
          <p:cNvPr id="18437" name="Slide Number Placeholder 3">
            <a:extLst>
              <a:ext uri="{FF2B5EF4-FFF2-40B4-BE49-F238E27FC236}">
                <a16:creationId xmlns:a16="http://schemas.microsoft.com/office/drawing/2014/main" id="{EC1EED14-6E42-495E-8EB2-46ED7568BA52}"/>
              </a:ext>
            </a:extLst>
          </p:cNvPr>
          <p:cNvSpPr>
            <a:spLocks noGrp="1" noChangeArrowheads="1"/>
          </p:cNvSpPr>
          <p:nvPr>
            <p:ph type="sldNum" sz="quarter" idx="12"/>
          </p:nvPr>
        </p:nvSpPr>
        <p:spPr bwMode="auto">
          <a:xfrm>
            <a:off x="10123488" y="6459538"/>
            <a:ext cx="1089025"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Speak Pro" panose="020B0504020101020102" pitchFamily="34" charset="0"/>
              </a:defRPr>
            </a:lvl1pPr>
            <a:lvl2pPr marL="742950" indent="-285750">
              <a:defRPr>
                <a:solidFill>
                  <a:schemeClr val="tx1"/>
                </a:solidFill>
                <a:latin typeface="Speak Pro" panose="020B0504020101020102" pitchFamily="34" charset="0"/>
              </a:defRPr>
            </a:lvl2pPr>
            <a:lvl3pPr marL="1143000" indent="-228600">
              <a:defRPr>
                <a:solidFill>
                  <a:schemeClr val="tx1"/>
                </a:solidFill>
                <a:latin typeface="Speak Pro" panose="020B0504020101020102" pitchFamily="34" charset="0"/>
              </a:defRPr>
            </a:lvl3pPr>
            <a:lvl4pPr marL="1600200" indent="-228600">
              <a:defRPr>
                <a:solidFill>
                  <a:schemeClr val="tx1"/>
                </a:solidFill>
                <a:latin typeface="Speak Pro" panose="020B0504020101020102" pitchFamily="34" charset="0"/>
              </a:defRPr>
            </a:lvl4pPr>
            <a:lvl5pPr marL="2057400" indent="-228600">
              <a:defRPr>
                <a:solidFill>
                  <a:schemeClr val="tx1"/>
                </a:solidFill>
                <a:latin typeface="Speak Pro" panose="020B0504020101020102" pitchFamily="34" charset="0"/>
              </a:defRPr>
            </a:lvl5pPr>
            <a:lvl6pPr marL="2514600" indent="-228600" eaLnBrk="0" fontAlgn="base" hangingPunct="0">
              <a:spcBef>
                <a:spcPct val="0"/>
              </a:spcBef>
              <a:spcAft>
                <a:spcPct val="0"/>
              </a:spcAft>
              <a:defRPr>
                <a:solidFill>
                  <a:schemeClr val="tx1"/>
                </a:solidFill>
                <a:latin typeface="Speak Pro" panose="020B0504020101020102" pitchFamily="34" charset="0"/>
              </a:defRPr>
            </a:lvl6pPr>
            <a:lvl7pPr marL="2971800" indent="-228600" eaLnBrk="0" fontAlgn="base" hangingPunct="0">
              <a:spcBef>
                <a:spcPct val="0"/>
              </a:spcBef>
              <a:spcAft>
                <a:spcPct val="0"/>
              </a:spcAft>
              <a:defRPr>
                <a:solidFill>
                  <a:schemeClr val="tx1"/>
                </a:solidFill>
                <a:latin typeface="Speak Pro" panose="020B0504020101020102" pitchFamily="34" charset="0"/>
              </a:defRPr>
            </a:lvl7pPr>
            <a:lvl8pPr marL="3429000" indent="-228600" eaLnBrk="0" fontAlgn="base" hangingPunct="0">
              <a:spcBef>
                <a:spcPct val="0"/>
              </a:spcBef>
              <a:spcAft>
                <a:spcPct val="0"/>
              </a:spcAft>
              <a:defRPr>
                <a:solidFill>
                  <a:schemeClr val="tx1"/>
                </a:solidFill>
                <a:latin typeface="Speak Pro" panose="020B0504020101020102" pitchFamily="34" charset="0"/>
              </a:defRPr>
            </a:lvl8pPr>
            <a:lvl9pPr marL="3886200" indent="-228600" eaLnBrk="0" fontAlgn="base" hangingPunct="0">
              <a:spcBef>
                <a:spcPct val="0"/>
              </a:spcBef>
              <a:spcAft>
                <a:spcPct val="0"/>
              </a:spcAft>
              <a:defRPr>
                <a:solidFill>
                  <a:schemeClr val="tx1"/>
                </a:solidFill>
                <a:latin typeface="Speak Pro" panose="020B0504020101020102" pitchFamily="34" charset="0"/>
              </a:defRPr>
            </a:lvl9pPr>
          </a:lstStyle>
          <a:p>
            <a:pPr algn="l" rtl="0" fontAlgn="base">
              <a:spcBef>
                <a:spcPct val="0"/>
              </a:spcBef>
              <a:spcAft>
                <a:spcPts val="600"/>
              </a:spcAft>
            </a:pPr>
            <a:fld id="{3407E41C-DF34-4CB0-8940-EF6D21FCE8E3}" type="slidenum">
              <a:rPr>
                <a:solidFill>
                  <a:schemeClr val="tx2"/>
                </a:solidFill>
              </a:rPr>
              <a:pPr fontAlgn="base">
                <a:spcBef>
                  <a:spcPct val="0"/>
                </a:spcBef>
                <a:spcAft>
                  <a:spcPts val="600"/>
                </a:spcAft>
              </a:pPr>
              <a:t>10</a:t>
            </a:fld>
            <a:endParaRPr lang="fr-ca" altLang="en-US">
              <a:solidFill>
                <a:schemeClr val="tx2"/>
              </a:solidFill>
            </a:endParaRPr>
          </a:p>
        </p:txBody>
      </p:sp>
      <p:graphicFrame>
        <p:nvGraphicFramePr>
          <p:cNvPr id="16390" name="Content Placeholder 2">
            <a:extLst>
              <a:ext uri="{FF2B5EF4-FFF2-40B4-BE49-F238E27FC236}">
                <a16:creationId xmlns:a16="http://schemas.microsoft.com/office/drawing/2014/main" id="{34E790E6-1B75-4FF0-9C05-D06875547217}"/>
              </a:ext>
            </a:extLst>
          </p:cNvPr>
          <p:cNvGraphicFramePr>
            <a:graphicFrameLocks noGrp="1"/>
          </p:cNvGraphicFramePr>
          <p:nvPr>
            <p:ph idx="1"/>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619AC-83C3-4576-AEF0-DBD9B7786433}"/>
              </a:ext>
            </a:extLst>
          </p:cNvPr>
          <p:cNvSpPr>
            <a:spLocks noGrp="1"/>
          </p:cNvSpPr>
          <p:nvPr>
            <p:ph type="title"/>
          </p:nvPr>
        </p:nvSpPr>
        <p:spPr/>
        <p:txBody>
          <a:bodyPr/>
          <a:lstStyle/>
          <a:p>
            <a:pPr algn="l" rtl="0" eaLnBrk="1" fontAlgn="auto" hangingPunct="1">
              <a:spcAft>
                <a:spcPts val="0"/>
              </a:spcAft>
              <a:defRPr/>
            </a:pPr>
            <a:r>
              <a:rPr lang="fr-ca" b="0" i="0" u="none" baseline="0">
                <a:solidFill>
                  <a:schemeClr val="tx1">
                    <a:lumMod val="75000"/>
                    <a:lumOff val="25000"/>
                  </a:schemeClr>
                </a:solidFill>
              </a:rPr>
              <a:t>Préalables et </a:t>
            </a:r>
            <a:r>
              <a:rPr lang="fr-ca" b="0" i="0" u="none" baseline="0">
                <a:solidFill>
                  <a:schemeClr val="tx1">
                    <a:lumMod val="75000"/>
                    <a:lumOff val="25000"/>
                  </a:schemeClr>
                </a:solidFill>
                <a:latin typeface="+mj-lt"/>
                <a:ea typeface="+mj-lt"/>
                <a:cs typeface="+mj-lt"/>
                <a:sym typeface="+mj-lt"/>
              </a:rPr>
              <a:t>leçons apprises</a:t>
            </a:r>
            <a:endParaRPr lang="fr-ca" err="1">
              <a:solidFill>
                <a:schemeClr val="tx1">
                  <a:lumMod val="75000"/>
                  <a:lumOff val="25000"/>
                </a:schemeClr>
              </a:solidFill>
              <a:ea typeface="+mj-lt"/>
              <a:cs typeface="+mj-lt"/>
            </a:endParaRPr>
          </a:p>
        </p:txBody>
      </p:sp>
      <p:sp>
        <p:nvSpPr>
          <p:cNvPr id="3" name="Content Placeholder 2">
            <a:extLst>
              <a:ext uri="{FF2B5EF4-FFF2-40B4-BE49-F238E27FC236}">
                <a16:creationId xmlns:a16="http://schemas.microsoft.com/office/drawing/2014/main" id="{8EDC63EC-351A-444B-BF97-48DD7AE76560}"/>
              </a:ext>
            </a:extLst>
          </p:cNvPr>
          <p:cNvSpPr>
            <a:spLocks noGrp="1"/>
          </p:cNvSpPr>
          <p:nvPr>
            <p:ph idx="1"/>
          </p:nvPr>
        </p:nvSpPr>
        <p:spPr>
          <a:xfrm>
            <a:off x="1096963" y="2108200"/>
            <a:ext cx="10058400" cy="4344988"/>
          </a:xfrm>
        </p:spPr>
        <p:txBody>
          <a:bodyPr rtlCol="0">
            <a:normAutofit fontScale="92500" lnSpcReduction="20000"/>
          </a:bodyPr>
          <a:lstStyle/>
          <a:p>
            <a:pPr marL="91440" indent="-91440" algn="l" rtl="0" eaLnBrk="1" fontAlgn="auto" hangingPunct="1">
              <a:defRPr/>
            </a:pPr>
            <a:r>
              <a:rPr lang="fr-ca" sz="1800" b="0" i="0" u="none" baseline="0">
                <a:solidFill>
                  <a:srgbClr val="000000"/>
                </a:solidFill>
                <a:latin typeface="Arial"/>
                <a:ea typeface="Arial"/>
                <a:cs typeface="Arial"/>
                <a:sym typeface="Arial"/>
              </a:rPr>
              <a:t>• </a:t>
            </a:r>
            <a:r>
              <a:rPr lang="fr-ca" sz="1800" b="1" i="0" u="none" baseline="0">
                <a:solidFill>
                  <a:srgbClr val="000000"/>
                </a:solidFill>
                <a:latin typeface="Arial"/>
                <a:ea typeface="Arial"/>
                <a:cs typeface="Arial"/>
                <a:sym typeface="Arial"/>
              </a:rPr>
              <a:t>Préalables :</a:t>
            </a:r>
            <a:endParaRPr lang="fr-ca" sz="1800">
              <a:latin typeface="Arial"/>
              <a:ea typeface="+mn-lt"/>
              <a:cs typeface="+mn-lt"/>
            </a:endParaRPr>
          </a:p>
          <a:p>
            <a:pPr marL="382270" lvl="1" indent="-182245" algn="l" rtl="0" eaLnBrk="1" hangingPunct="1">
              <a:defRPr/>
            </a:pPr>
            <a:r>
              <a:rPr lang="fr-ca" b="1" i="0" u="none" baseline="0">
                <a:solidFill>
                  <a:srgbClr val="000000"/>
                </a:solidFill>
                <a:latin typeface="Arial"/>
                <a:ea typeface="Arial"/>
                <a:cs typeface="Arial"/>
                <a:sym typeface="Arial"/>
              </a:rPr>
              <a:t>Mentalité agile,</a:t>
            </a:r>
            <a:r>
              <a:rPr lang="fr-ca" b="0" i="0" u="none" baseline="0">
                <a:solidFill>
                  <a:srgbClr val="000000"/>
                </a:solidFill>
                <a:latin typeface="Arial"/>
                <a:ea typeface="Arial"/>
                <a:cs typeface="Arial"/>
                <a:sym typeface="Arial"/>
              </a:rPr>
              <a:t> responsable de produit entièrement dédié et équipe de produits fixe, vision des produits, équipe interfonctionnelle, financement garanti, produits et principaux clients identifiés, valeur de 2 ou 3 sprints d’élément de carnet de produit (ECP)</a:t>
            </a:r>
            <a:endParaRPr lang="fr-ca">
              <a:solidFill>
                <a:srgbClr val="FF0000"/>
              </a:solidFill>
              <a:latin typeface="Arial"/>
              <a:cs typeface="Arial"/>
            </a:endParaRPr>
          </a:p>
          <a:p>
            <a:pPr marL="91440" indent="-91440" algn="l" rtl="0" eaLnBrk="1" fontAlgn="auto" hangingPunct="1">
              <a:defRPr/>
            </a:pPr>
            <a:r>
              <a:rPr lang="fr-ca" sz="1800" b="0" i="0" u="none" baseline="0">
                <a:solidFill>
                  <a:srgbClr val="000000"/>
                </a:solidFill>
                <a:latin typeface="Arial"/>
                <a:ea typeface="Arial"/>
                <a:cs typeface="Arial"/>
                <a:sym typeface="Arial"/>
              </a:rPr>
              <a:t>• L’approche axée sur les produits comporte des défis et des avantages au sein du gouvernement.</a:t>
            </a:r>
          </a:p>
          <a:p>
            <a:pPr marL="383540" lvl="1" indent="-182880" algn="l" rtl="0" eaLnBrk="1" fontAlgn="auto" hangingPunct="1">
              <a:defRPr/>
            </a:pPr>
            <a:r>
              <a:rPr lang="fr-ca" sz="1600" b="1" i="0" u="none" baseline="0">
                <a:solidFill>
                  <a:srgbClr val="000000"/>
                </a:solidFill>
                <a:latin typeface="Arial"/>
                <a:ea typeface="Arial"/>
                <a:cs typeface="Arial"/>
                <a:sym typeface="Arial"/>
              </a:rPr>
              <a:t>Défis : </a:t>
            </a:r>
            <a:r>
              <a:rPr lang="fr-ca" sz="1600" b="0" i="0" u="none" baseline="0">
                <a:solidFill>
                  <a:srgbClr val="000000"/>
                </a:solidFill>
                <a:latin typeface="Arial"/>
                <a:ea typeface="Arial"/>
                <a:cs typeface="Arial"/>
                <a:sym typeface="Arial"/>
              </a:rPr>
              <a:t>culture, processus traditionnels, aversion pour le changement.</a:t>
            </a:r>
          </a:p>
          <a:p>
            <a:pPr marL="383540" lvl="1" indent="-182880" algn="l" rtl="0" eaLnBrk="1" fontAlgn="auto" hangingPunct="1">
              <a:defRPr/>
            </a:pPr>
            <a:r>
              <a:rPr lang="fr-ca" sz="1600" b="1" i="0" u="none" baseline="0">
                <a:solidFill>
                  <a:srgbClr val="000000"/>
                </a:solidFill>
                <a:latin typeface="Arial"/>
                <a:ea typeface="Arial"/>
                <a:cs typeface="Arial"/>
                <a:sym typeface="Arial"/>
              </a:rPr>
              <a:t>Avantages : </a:t>
            </a:r>
            <a:r>
              <a:rPr lang="fr-ca" sz="1600" b="0" i="0" u="none" baseline="0">
                <a:solidFill>
                  <a:srgbClr val="000000"/>
                </a:solidFill>
                <a:latin typeface="Arial"/>
                <a:ea typeface="Arial"/>
                <a:cs typeface="Arial"/>
                <a:sym typeface="Arial"/>
              </a:rPr>
              <a:t>gains plus rapides, moins de risques et plusieurs bénéficiaires.</a:t>
            </a:r>
          </a:p>
          <a:p>
            <a:pPr marL="91440" indent="-91440" algn="l" rtl="0" eaLnBrk="1" fontAlgn="auto" hangingPunct="1">
              <a:defRPr/>
            </a:pPr>
            <a:r>
              <a:rPr lang="fr-ca" sz="1800" b="1" i="0" u="none" baseline="0">
                <a:solidFill>
                  <a:srgbClr val="000000"/>
                </a:solidFill>
                <a:latin typeface="Arial"/>
                <a:ea typeface="Arial"/>
                <a:cs typeface="Arial"/>
                <a:sym typeface="Arial"/>
              </a:rPr>
              <a:t>• Les meilleurs candidats pour la gestion des produits :</a:t>
            </a:r>
          </a:p>
          <a:p>
            <a:pPr marL="382270" lvl="1" indent="-182245" algn="l" rtl="0" eaLnBrk="1" hangingPunct="1">
              <a:lnSpc>
                <a:spcPct val="110000"/>
              </a:lnSpc>
              <a:defRPr/>
            </a:pPr>
            <a:r>
              <a:rPr lang="fr-ca" sz="1600" b="0" i="0" u="none" baseline="0">
                <a:solidFill>
                  <a:srgbClr val="000000"/>
                </a:solidFill>
                <a:latin typeface="Arial"/>
                <a:ea typeface="Arial"/>
                <a:cs typeface="Arial"/>
                <a:sym typeface="Arial"/>
              </a:rPr>
              <a:t>De nature organisationnelle, lorsque plusieurs secteurs d’activité de votre ministère ont besoin de capacités semblables,</a:t>
            </a:r>
          </a:p>
          <a:p>
            <a:pPr marL="566420" lvl="2" indent="-182245" algn="l" rtl="0" eaLnBrk="1" hangingPunct="1">
              <a:lnSpc>
                <a:spcPct val="110000"/>
              </a:lnSpc>
              <a:defRPr/>
            </a:pPr>
            <a:r>
              <a:rPr lang="fr-ca" sz="1600" b="0" i="0" u="none" baseline="0">
                <a:solidFill>
                  <a:srgbClr val="000000"/>
                </a:solidFill>
                <a:latin typeface="Arial"/>
                <a:ea typeface="Arial"/>
                <a:cs typeface="Arial"/>
                <a:sym typeface="Arial"/>
              </a:rPr>
              <a:t>p. ex. RH, finances, approvisionnement, etc.</a:t>
            </a:r>
          </a:p>
          <a:p>
            <a:pPr marL="382270" lvl="1" indent="-182245" algn="l" rtl="0" eaLnBrk="1" hangingPunct="1">
              <a:defRPr/>
            </a:pPr>
            <a:r>
              <a:rPr lang="fr-ca" sz="1600" b="0" i="0" u="none" baseline="0">
                <a:solidFill>
                  <a:srgbClr val="000000"/>
                </a:solidFill>
                <a:latin typeface="Arial"/>
                <a:ea typeface="Arial"/>
                <a:cs typeface="Arial"/>
                <a:sym typeface="Arial"/>
              </a:rPr>
              <a:t>Services communs réutilisables pouvant être utilisés par d’autres pour accélérer la transformation,</a:t>
            </a:r>
          </a:p>
          <a:p>
            <a:pPr marL="566420" lvl="2" indent="-182245" algn="l" rtl="0" eaLnBrk="1" hangingPunct="1">
              <a:defRPr/>
            </a:pPr>
            <a:r>
              <a:rPr lang="fr-ca" sz="1600" b="0" i="0" u="none" baseline="0">
                <a:solidFill>
                  <a:srgbClr val="000000"/>
                </a:solidFill>
                <a:latin typeface="Arial"/>
                <a:ea typeface="Arial"/>
                <a:cs typeface="Arial"/>
                <a:sym typeface="Arial"/>
              </a:rPr>
              <a:t>p. ex. microservices. </a:t>
            </a:r>
          </a:p>
          <a:p>
            <a:pPr marL="382270" lvl="1" indent="-182245" algn="l" rtl="0" eaLnBrk="1" hangingPunct="1">
              <a:defRPr/>
            </a:pPr>
            <a:r>
              <a:rPr lang="fr-ca" sz="1600" b="0" i="0" u="none" baseline="0">
                <a:solidFill>
                  <a:srgbClr val="000000"/>
                </a:solidFill>
                <a:latin typeface="Arial"/>
                <a:ea typeface="Arial"/>
                <a:cs typeface="Arial"/>
                <a:sym typeface="Arial"/>
              </a:rPr>
              <a:t>Évolution constante d’un certain domaine</a:t>
            </a:r>
          </a:p>
          <a:p>
            <a:pPr marL="91440" indent="-91440" algn="l" rtl="0" eaLnBrk="1" fontAlgn="auto" hangingPunct="1">
              <a:defRPr/>
            </a:pPr>
            <a:r>
              <a:rPr lang="fr-ca" sz="1800" b="0" i="0" u="none" baseline="0">
                <a:solidFill>
                  <a:srgbClr val="000000"/>
                </a:solidFill>
                <a:latin typeface="Arial"/>
                <a:ea typeface="Arial"/>
                <a:cs typeface="Arial"/>
                <a:sym typeface="Arial"/>
              </a:rPr>
              <a:t>• Mettre sur pied une équipe d’exploration pour examiner la viabilité de l’approche du produit.</a:t>
            </a:r>
          </a:p>
          <a:p>
            <a:pPr marL="383540" lvl="1" indent="-182880" algn="l" rtl="0" eaLnBrk="1" fontAlgn="auto" hangingPunct="1">
              <a:defRPr/>
            </a:pPr>
            <a:r>
              <a:rPr lang="fr-ca" sz="1600" b="0" i="0" u="none" baseline="0">
                <a:solidFill>
                  <a:srgbClr val="000000"/>
                </a:solidFill>
                <a:latin typeface="Arial"/>
                <a:ea typeface="Arial"/>
                <a:cs typeface="Arial"/>
                <a:sym typeface="Arial"/>
              </a:rPr>
              <a:t>Premières étapes d’une planche de produits.</a:t>
            </a:r>
          </a:p>
          <a:p>
            <a:pPr marL="91440" indent="-91440" algn="l" rtl="0" eaLnBrk="1" fontAlgn="auto" hangingPunct="1">
              <a:defRPr/>
            </a:pPr>
            <a:endParaRPr lang="fr-ca">
              <a:cs typeface="Arial"/>
            </a:endParaRPr>
          </a:p>
        </p:txBody>
      </p:sp>
      <p:sp>
        <p:nvSpPr>
          <p:cNvPr id="19460" name="Slide Number Placeholder 3">
            <a:extLst>
              <a:ext uri="{FF2B5EF4-FFF2-40B4-BE49-F238E27FC236}">
                <a16:creationId xmlns:a16="http://schemas.microsoft.com/office/drawing/2014/main" id="{DB603BAD-A963-4D49-BC27-01178B7A9441}"/>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Speak Pro" panose="020B0504020101020102" pitchFamily="34" charset="0"/>
              </a:defRPr>
            </a:lvl1pPr>
            <a:lvl2pPr marL="742950" indent="-285750">
              <a:defRPr>
                <a:solidFill>
                  <a:schemeClr val="tx1"/>
                </a:solidFill>
                <a:latin typeface="Speak Pro" panose="020B0504020101020102" pitchFamily="34" charset="0"/>
              </a:defRPr>
            </a:lvl2pPr>
            <a:lvl3pPr marL="1143000" indent="-228600">
              <a:defRPr>
                <a:solidFill>
                  <a:schemeClr val="tx1"/>
                </a:solidFill>
                <a:latin typeface="Speak Pro" panose="020B0504020101020102" pitchFamily="34" charset="0"/>
              </a:defRPr>
            </a:lvl3pPr>
            <a:lvl4pPr marL="1600200" indent="-228600">
              <a:defRPr>
                <a:solidFill>
                  <a:schemeClr val="tx1"/>
                </a:solidFill>
                <a:latin typeface="Speak Pro" panose="020B0504020101020102" pitchFamily="34" charset="0"/>
              </a:defRPr>
            </a:lvl4pPr>
            <a:lvl5pPr marL="2057400" indent="-228600">
              <a:defRPr>
                <a:solidFill>
                  <a:schemeClr val="tx1"/>
                </a:solidFill>
                <a:latin typeface="Speak Pro" panose="020B0504020101020102" pitchFamily="34" charset="0"/>
              </a:defRPr>
            </a:lvl5pPr>
            <a:lvl6pPr marL="2514600" indent="-228600" eaLnBrk="0" fontAlgn="base" hangingPunct="0">
              <a:spcBef>
                <a:spcPct val="0"/>
              </a:spcBef>
              <a:spcAft>
                <a:spcPct val="0"/>
              </a:spcAft>
              <a:defRPr>
                <a:solidFill>
                  <a:schemeClr val="tx1"/>
                </a:solidFill>
                <a:latin typeface="Speak Pro" panose="020B0504020101020102" pitchFamily="34" charset="0"/>
              </a:defRPr>
            </a:lvl6pPr>
            <a:lvl7pPr marL="2971800" indent="-228600" eaLnBrk="0" fontAlgn="base" hangingPunct="0">
              <a:spcBef>
                <a:spcPct val="0"/>
              </a:spcBef>
              <a:spcAft>
                <a:spcPct val="0"/>
              </a:spcAft>
              <a:defRPr>
                <a:solidFill>
                  <a:schemeClr val="tx1"/>
                </a:solidFill>
                <a:latin typeface="Speak Pro" panose="020B0504020101020102" pitchFamily="34" charset="0"/>
              </a:defRPr>
            </a:lvl7pPr>
            <a:lvl8pPr marL="3429000" indent="-228600" eaLnBrk="0" fontAlgn="base" hangingPunct="0">
              <a:spcBef>
                <a:spcPct val="0"/>
              </a:spcBef>
              <a:spcAft>
                <a:spcPct val="0"/>
              </a:spcAft>
              <a:defRPr>
                <a:solidFill>
                  <a:schemeClr val="tx1"/>
                </a:solidFill>
                <a:latin typeface="Speak Pro" panose="020B0504020101020102" pitchFamily="34" charset="0"/>
              </a:defRPr>
            </a:lvl8pPr>
            <a:lvl9pPr marL="3886200" indent="-228600" eaLnBrk="0" fontAlgn="base" hangingPunct="0">
              <a:spcBef>
                <a:spcPct val="0"/>
              </a:spcBef>
              <a:spcAft>
                <a:spcPct val="0"/>
              </a:spcAft>
              <a:defRPr>
                <a:solidFill>
                  <a:schemeClr val="tx1"/>
                </a:solidFill>
                <a:latin typeface="Speak Pro" panose="020B0504020101020102" pitchFamily="34" charset="0"/>
              </a:defRPr>
            </a:lvl9pPr>
          </a:lstStyle>
          <a:p>
            <a:pPr algn="l" rtl="0" fontAlgn="base">
              <a:spcBef>
                <a:spcPct val="0"/>
              </a:spcBef>
              <a:spcAft>
                <a:spcPct val="0"/>
              </a:spcAft>
            </a:pPr>
            <a:fld id="{2C036382-DDEC-43FA-9F4D-E126FE031BB6}" type="slidenum">
              <a:rPr>
                <a:solidFill>
                  <a:srgbClr val="FFFFFF"/>
                </a:solidFill>
              </a:rPr>
              <a:pPr fontAlgn="base">
                <a:spcBef>
                  <a:spcPct val="0"/>
                </a:spcBef>
                <a:spcAft>
                  <a:spcPct val="0"/>
                </a:spcAft>
              </a:pPr>
              <a:t>11</a:t>
            </a:fld>
            <a:endParaRPr lang="fr-ca" altLang="en-US">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71010-0454-44D1-9CB3-714E788F82BE}"/>
              </a:ext>
            </a:extLst>
          </p:cNvPr>
          <p:cNvSpPr>
            <a:spLocks noGrp="1"/>
          </p:cNvSpPr>
          <p:nvPr>
            <p:ph type="title"/>
          </p:nvPr>
        </p:nvSpPr>
        <p:spPr/>
        <p:txBody>
          <a:bodyPr/>
          <a:lstStyle/>
          <a:p>
            <a:pPr algn="l" rtl="0" eaLnBrk="1" hangingPunct="1">
              <a:defRPr/>
            </a:pPr>
            <a:r>
              <a:rPr lang="fr-ca" b="0" i="0" u="none" baseline="0">
                <a:latin typeface="+mj-lt"/>
                <a:ea typeface="+mj-lt"/>
                <a:cs typeface="+mj-lt"/>
                <a:sym typeface="+mj-lt"/>
              </a:rPr>
              <a:t>Pour être efficace dans la gestion des produits :</a:t>
            </a:r>
            <a:endParaRPr lang="fr-ca"/>
          </a:p>
        </p:txBody>
      </p:sp>
      <p:sp>
        <p:nvSpPr>
          <p:cNvPr id="20483" name="Content Placeholder 2">
            <a:extLst>
              <a:ext uri="{FF2B5EF4-FFF2-40B4-BE49-F238E27FC236}">
                <a16:creationId xmlns:a16="http://schemas.microsoft.com/office/drawing/2014/main" id="{6E3B6742-96D7-458B-B46D-62761E726ABA}"/>
              </a:ext>
            </a:extLst>
          </p:cNvPr>
          <p:cNvSpPr>
            <a:spLocks noGrp="1" noChangeArrowheads="1"/>
          </p:cNvSpPr>
          <p:nvPr>
            <p:ph idx="1"/>
          </p:nvPr>
        </p:nvSpPr>
        <p:spPr/>
        <p:txBody>
          <a:bodyPr/>
          <a:lstStyle/>
          <a:p>
            <a:pPr marL="457200" indent="-457200" algn="l" rtl="0" eaLnBrk="1" hangingPunct="1">
              <a:buFont typeface="Calibri" panose="020F0502020204030204" pitchFamily="34" charset="0"/>
              <a:buAutoNum type="arabicPeriod"/>
            </a:pPr>
            <a:r>
              <a:rPr lang="fr-ca" b="0" i="0" u="none" baseline="0">
                <a:latin typeface="Segoe UI" panose="020B0502040204020203" pitchFamily="34" charset="0"/>
                <a:ea typeface="Segoe UI" panose="020B0502040204020203" pitchFamily="34" charset="0"/>
                <a:cs typeface="Segoe UI" panose="020B0502040204020203" pitchFamily="34" charset="0"/>
                <a:sym typeface="Segoe UI" panose="020B0502040204020203" pitchFamily="34" charset="0"/>
              </a:rPr>
              <a:t>Être axé sur le client</a:t>
            </a:r>
          </a:p>
          <a:p>
            <a:pPr marL="457200" indent="-457200" algn="l" rtl="0" eaLnBrk="1" hangingPunct="1">
              <a:buFont typeface="Calibri" panose="020F0502020204030204" pitchFamily="34" charset="0"/>
              <a:buAutoNum type="arabicPeriod"/>
            </a:pPr>
            <a:r>
              <a:rPr lang="fr-ca" b="0" i="0" u="none" baseline="0">
                <a:latin typeface="Segoe UI" panose="020B0502040204020203" pitchFamily="34" charset="0"/>
                <a:ea typeface="Segoe UI" panose="020B0502040204020203" pitchFamily="34" charset="0"/>
                <a:cs typeface="Segoe UI" panose="020B0502040204020203" pitchFamily="34" charset="0"/>
                <a:sym typeface="Segoe UI" panose="020B0502040204020203" pitchFamily="34" charset="0"/>
              </a:rPr>
              <a:t>Aborder la chaîne complète de valeur (réflexion systémique)</a:t>
            </a:r>
          </a:p>
          <a:p>
            <a:pPr marL="457200" indent="-457200" algn="l" rtl="0" eaLnBrk="1" hangingPunct="1">
              <a:buFont typeface="Calibri" panose="020F0502020204030204" pitchFamily="34" charset="0"/>
              <a:buAutoNum type="arabicPeriod"/>
            </a:pPr>
            <a:r>
              <a:rPr lang="fr-ca" b="0" i="0" u="none" baseline="0">
                <a:latin typeface="Segoe UI" panose="020B0502040204020203" pitchFamily="34" charset="0"/>
                <a:ea typeface="Segoe UI" panose="020B0502040204020203" pitchFamily="34" charset="0"/>
                <a:cs typeface="Segoe UI" panose="020B0502040204020203" pitchFamily="34" charset="0"/>
                <a:sym typeface="Segoe UI" panose="020B0502040204020203" pitchFamily="34" charset="0"/>
              </a:rPr>
              <a:t>Décisions fondées sur des expériences</a:t>
            </a:r>
          </a:p>
          <a:p>
            <a:pPr marL="457200" indent="-457200" algn="l" rtl="0" eaLnBrk="1" hangingPunct="1">
              <a:buFont typeface="Calibri" panose="020F0502020204030204" pitchFamily="34" charset="0"/>
              <a:buAutoNum type="arabicPeriod"/>
            </a:pPr>
            <a:r>
              <a:rPr lang="fr-ca" b="0" i="0" u="none" baseline="0">
                <a:latin typeface="Segoe UI" panose="020B0502040204020203" pitchFamily="34" charset="0"/>
                <a:ea typeface="Segoe UI" panose="020B0502040204020203" pitchFamily="34" charset="0"/>
                <a:cs typeface="Segoe UI" panose="020B0502040204020203" pitchFamily="34" charset="0"/>
                <a:sym typeface="Segoe UI" panose="020B0502040204020203" pitchFamily="34" charset="0"/>
              </a:rPr>
              <a:t>Diffuser progressivement et souvent (recueillir des commentaires)</a:t>
            </a:r>
          </a:p>
          <a:p>
            <a:pPr marL="457200" indent="-457200" algn="l" rtl="0" eaLnBrk="1" hangingPunct="1">
              <a:buFont typeface="Calibri" panose="020F0502020204030204" pitchFamily="34" charset="0"/>
              <a:buAutoNum type="arabicPeriod"/>
            </a:pPr>
            <a:r>
              <a:rPr lang="fr-ca" b="0" i="0" u="none" baseline="0">
                <a:latin typeface="Segoe UI" panose="020B0502040204020203" pitchFamily="34" charset="0"/>
                <a:ea typeface="Segoe UI" panose="020B0502040204020203" pitchFamily="34" charset="0"/>
                <a:cs typeface="Segoe UI" panose="020B0502040204020203" pitchFamily="34" charset="0"/>
                <a:sym typeface="Segoe UI" panose="020B0502040204020203" pitchFamily="34" charset="0"/>
              </a:rPr>
              <a:t>Adopter le changement</a:t>
            </a:r>
          </a:p>
          <a:p>
            <a:pPr marL="457200" indent="-457200" algn="l" rtl="0" eaLnBrk="1" hangingPunct="1">
              <a:buFont typeface="Calibri" panose="020F0502020204030204" pitchFamily="34" charset="0"/>
              <a:buAutoNum type="arabicPeriod"/>
            </a:pPr>
            <a:r>
              <a:rPr lang="fr-ca" b="0" i="0" u="none" baseline="0">
                <a:latin typeface="Segoe UI" panose="020B0502040204020203" pitchFamily="34" charset="0"/>
                <a:ea typeface="Segoe UI" panose="020B0502040204020203" pitchFamily="34" charset="0"/>
                <a:cs typeface="Segoe UI" panose="020B0502040204020203" pitchFamily="34" charset="0"/>
                <a:sym typeface="Segoe UI" panose="020B0502040204020203" pitchFamily="34" charset="0"/>
              </a:rPr>
              <a:t>Planifier stratégiquement et réagir tactiquement</a:t>
            </a:r>
          </a:p>
        </p:txBody>
      </p:sp>
      <p:sp>
        <p:nvSpPr>
          <p:cNvPr id="4" name="Slide Number Placeholder 3">
            <a:extLst>
              <a:ext uri="{FF2B5EF4-FFF2-40B4-BE49-F238E27FC236}">
                <a16:creationId xmlns:a16="http://schemas.microsoft.com/office/drawing/2014/main" id="{EBB8470D-2800-4E23-92BD-D5B9DFB2F3D2}"/>
              </a:ext>
            </a:extLst>
          </p:cNvPr>
          <p:cNvSpPr>
            <a:spLocks noGrp="1"/>
          </p:cNvSpPr>
          <p:nvPr>
            <p:ph type="sldNum" sz="quarter" idx="12"/>
          </p:nvPr>
        </p:nvSpPr>
        <p:spPr/>
        <p:txBody>
          <a:bodyPr/>
          <a:lstStyle/>
          <a:p>
            <a:pPr algn="l" rtl="0">
              <a:defRPr/>
            </a:pPr>
            <a:fld id="{AC9E9D83-F1A6-47E2-9A6F-78A5FFCD66CA}" type="slidenum">
              <a:rPr/>
              <a:pPr>
                <a:defRPr/>
              </a:pPr>
              <a:t>12</a:t>
            </a:fld>
            <a:endParaRPr lang="fr-ca"/>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2" name="Rectangle 71" descr="&quot;&quot;">
            <a:extLst>
              <a:ext uri="{FF2B5EF4-FFF2-40B4-BE49-F238E27FC236}">
                <a16:creationId xmlns:a16="http://schemas.microsoft.com/office/drawing/2014/main" id="{A1595993-7520-4A64-AA83-C9AC11562557}"/>
              </a:ext>
            </a:extLst>
          </p:cNvPr>
          <p:cNvSpPr>
            <a:spLocks noGrp="1" noRot="1" noChangeAspect="1" noMove="1" noResize="1" noEditPoints="1" noAdjustHandles="1" noChangeArrowheads="1" noChangeShapeType="1" noTextEdit="1"/>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74" name="Rectangle 73" descr="&quot;&quot;">
            <a:extLst>
              <a:ext uri="{FF2B5EF4-FFF2-40B4-BE49-F238E27FC236}">
                <a16:creationId xmlns:a16="http://schemas.microsoft.com/office/drawing/2014/main" id="{35EA695A-E8B9-4601-97F8-19AE2AF9EAA3}"/>
              </a:ext>
            </a:extLst>
          </p:cNvPr>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rtl="0">
              <a:defRPr/>
            </a:pPr>
            <a:endParaRPr lang="fr-ca"/>
          </a:p>
        </p:txBody>
      </p:sp>
      <p:sp>
        <p:nvSpPr>
          <p:cNvPr id="76" name="Rectangle 75" descr="&quot;&quot;">
            <a:extLst>
              <a:ext uri="{FF2B5EF4-FFF2-40B4-BE49-F238E27FC236}">
                <a16:creationId xmlns:a16="http://schemas.microsoft.com/office/drawing/2014/main" id="{A449BC92-7A81-4515-95F7-8C8F29FD6F15}"/>
              </a:ext>
            </a:extLst>
          </p:cNvPr>
          <p:cNvSpPr>
            <a:spLocks noGrp="1" noRot="1" noChangeAspect="1" noMove="1" noResize="1" noEditPoints="1" noAdjustHandles="1" noChangeArrowheads="1" noChangeShapeType="1" noTextEdit="1"/>
          </p:cNvSpPr>
          <p:nvPr/>
        </p:nvSpPr>
        <p:spPr>
          <a:xfrm>
            <a:off x="522288" y="520700"/>
            <a:ext cx="11147425" cy="5816600"/>
          </a:xfrm>
          <a:prstGeom prst="rect">
            <a:avLst/>
          </a:prstGeom>
          <a:noFill/>
          <a:ln w="69850">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rtl="0">
              <a:defRPr/>
            </a:pPr>
            <a:endParaRPr lang="fr-ca"/>
          </a:p>
        </p:txBody>
      </p:sp>
      <p:pic>
        <p:nvPicPr>
          <p:cNvPr id="21509" name="Picture 2" descr="A picture containing logo&#10;&#10;Description automatically generated">
            <a:extLst>
              <a:ext uri="{FF2B5EF4-FFF2-40B4-BE49-F238E27FC236}">
                <a16:creationId xmlns:a16="http://schemas.microsoft.com/office/drawing/2014/main" id="{35A9578A-EA18-4131-95C5-6DB009D344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4538" y="906463"/>
            <a:ext cx="8194675" cy="5038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5" name="Slide Number Placeholder 5">
            <a:extLst>
              <a:ext uri="{FF2B5EF4-FFF2-40B4-BE49-F238E27FC236}">
                <a16:creationId xmlns:a16="http://schemas.microsoft.com/office/drawing/2014/main" id="{955A0DD9-BE3C-4C02-A6F7-2C9E8784336E}"/>
              </a:ext>
            </a:extLst>
          </p:cNvPr>
          <p:cNvSpPr>
            <a:spLocks noGrp="1" noChangeArrowheads="1"/>
          </p:cNvSpPr>
          <p:nvPr>
            <p:ph type="sldNum" sz="quarter" idx="12"/>
          </p:nvPr>
        </p:nvSpPr>
        <p:spPr bwMode="auto"/>
        <p:txBody>
          <a:bodyPr numCol="1" anchorCtr="0" compatLnSpc="1">
            <a:prstTxWarp prst="textNoShape">
              <a:avLst/>
            </a:prstTxWarp>
            <a:normAutofit/>
          </a:bodyPr>
          <a:lstStyle>
            <a:lvl1pPr>
              <a:defRPr>
                <a:solidFill>
                  <a:schemeClr val="tx1"/>
                </a:solidFill>
                <a:latin typeface="Speak Pro" panose="020B0504020101020102" pitchFamily="34" charset="0"/>
              </a:defRPr>
            </a:lvl1pPr>
            <a:lvl2pPr marL="742950" indent="-285750">
              <a:defRPr>
                <a:solidFill>
                  <a:schemeClr val="tx1"/>
                </a:solidFill>
                <a:latin typeface="Speak Pro" panose="020B0504020101020102" pitchFamily="34" charset="0"/>
              </a:defRPr>
            </a:lvl2pPr>
            <a:lvl3pPr marL="1143000" indent="-228600">
              <a:defRPr>
                <a:solidFill>
                  <a:schemeClr val="tx1"/>
                </a:solidFill>
                <a:latin typeface="Speak Pro" panose="020B0504020101020102" pitchFamily="34" charset="0"/>
              </a:defRPr>
            </a:lvl3pPr>
            <a:lvl4pPr marL="1600200" indent="-228600">
              <a:defRPr>
                <a:solidFill>
                  <a:schemeClr val="tx1"/>
                </a:solidFill>
                <a:latin typeface="Speak Pro" panose="020B0504020101020102" pitchFamily="34" charset="0"/>
              </a:defRPr>
            </a:lvl4pPr>
            <a:lvl5pPr marL="2057400" indent="-228600">
              <a:defRPr>
                <a:solidFill>
                  <a:schemeClr val="tx1"/>
                </a:solidFill>
                <a:latin typeface="Speak Pro" panose="020B0504020101020102" pitchFamily="34" charset="0"/>
              </a:defRPr>
            </a:lvl5pPr>
            <a:lvl6pPr marL="2514600" indent="-228600" fontAlgn="base">
              <a:spcBef>
                <a:spcPct val="0"/>
              </a:spcBef>
              <a:spcAft>
                <a:spcPct val="0"/>
              </a:spcAft>
              <a:defRPr>
                <a:solidFill>
                  <a:schemeClr val="tx1"/>
                </a:solidFill>
                <a:latin typeface="Speak Pro" panose="020B0504020101020102" pitchFamily="34" charset="0"/>
              </a:defRPr>
            </a:lvl6pPr>
            <a:lvl7pPr marL="2971800" indent="-228600" fontAlgn="base">
              <a:spcBef>
                <a:spcPct val="0"/>
              </a:spcBef>
              <a:spcAft>
                <a:spcPct val="0"/>
              </a:spcAft>
              <a:defRPr>
                <a:solidFill>
                  <a:schemeClr val="tx1"/>
                </a:solidFill>
                <a:latin typeface="Speak Pro" panose="020B0504020101020102" pitchFamily="34" charset="0"/>
              </a:defRPr>
            </a:lvl7pPr>
            <a:lvl8pPr marL="3429000" indent="-228600" fontAlgn="base">
              <a:spcBef>
                <a:spcPct val="0"/>
              </a:spcBef>
              <a:spcAft>
                <a:spcPct val="0"/>
              </a:spcAft>
              <a:defRPr>
                <a:solidFill>
                  <a:schemeClr val="tx1"/>
                </a:solidFill>
                <a:latin typeface="Speak Pro" panose="020B0504020101020102" pitchFamily="34" charset="0"/>
              </a:defRPr>
            </a:lvl8pPr>
            <a:lvl9pPr marL="3886200" indent="-228600" fontAlgn="base">
              <a:spcBef>
                <a:spcPct val="0"/>
              </a:spcBef>
              <a:spcAft>
                <a:spcPct val="0"/>
              </a:spcAft>
              <a:defRPr>
                <a:solidFill>
                  <a:schemeClr val="tx1"/>
                </a:solidFill>
                <a:latin typeface="Speak Pro" panose="020B0504020101020102" pitchFamily="34" charset="0"/>
              </a:defRPr>
            </a:lvl9pPr>
          </a:lstStyle>
          <a:p>
            <a:pPr algn="l" rtl="0" fontAlgn="base">
              <a:spcBef>
                <a:spcPct val="0"/>
              </a:spcBef>
              <a:spcAft>
                <a:spcPts val="600"/>
              </a:spcAft>
              <a:defRPr/>
            </a:pPr>
            <a:fld id="{3100CEB9-DC6C-4340-A52A-8339056E5E94}" type="slidenum">
              <a:rPr sz="1050">
                <a:solidFill>
                  <a:schemeClr val="tx1">
                    <a:lumMod val="85000"/>
                    <a:lumOff val="15000"/>
                  </a:schemeClr>
                </a:solidFill>
                <a:latin typeface="+mn-lt"/>
              </a:rPr>
              <a:pPr fontAlgn="base">
                <a:spcBef>
                  <a:spcPct val="0"/>
                </a:spcBef>
                <a:spcAft>
                  <a:spcPts val="600"/>
                </a:spcAft>
                <a:defRPr/>
              </a:pPr>
              <a:t>13</a:t>
            </a:fld>
            <a:endParaRPr lang="fr-ca" altLang="en-US" sz="1050">
              <a:solidFill>
                <a:schemeClr val="tx1">
                  <a:lumMod val="85000"/>
                  <a:lumOff val="15000"/>
                </a:schemeClr>
              </a:solidFill>
              <a:latin typeface="+mn-lt"/>
            </a:endParaRPr>
          </a:p>
        </p:txBody>
      </p:sp>
    </p:spTree>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FB3EC-C778-43B9-A985-730C5076D62F}"/>
              </a:ext>
            </a:extLst>
          </p:cNvPr>
          <p:cNvSpPr>
            <a:spLocks noGrp="1"/>
          </p:cNvSpPr>
          <p:nvPr>
            <p:ph type="title"/>
          </p:nvPr>
        </p:nvSpPr>
        <p:spPr/>
        <p:txBody>
          <a:bodyPr/>
          <a:lstStyle/>
          <a:p>
            <a:pPr algn="l" rtl="0" eaLnBrk="1" hangingPunct="1">
              <a:defRPr/>
            </a:pPr>
            <a:r>
              <a:rPr lang="fr-ca" b="0" i="0" u="none" baseline="0"/>
              <a:t>Nous joindre</a:t>
            </a:r>
          </a:p>
        </p:txBody>
      </p:sp>
      <p:sp>
        <p:nvSpPr>
          <p:cNvPr id="3" name="Content Placeholder 2">
            <a:extLst>
              <a:ext uri="{FF2B5EF4-FFF2-40B4-BE49-F238E27FC236}">
                <a16:creationId xmlns:a16="http://schemas.microsoft.com/office/drawing/2014/main" id="{8F121E47-7A32-4A18-9873-BDD959931DEE}"/>
              </a:ext>
            </a:extLst>
          </p:cNvPr>
          <p:cNvSpPr>
            <a:spLocks noGrp="1"/>
          </p:cNvSpPr>
          <p:nvPr>
            <p:ph idx="1"/>
          </p:nvPr>
        </p:nvSpPr>
        <p:spPr/>
        <p:txBody>
          <a:bodyPr/>
          <a:lstStyle/>
          <a:p>
            <a:pPr marL="90170" indent="-90170" algn="l" rtl="0" eaLnBrk="1" hangingPunct="1">
              <a:defRPr/>
            </a:pPr>
            <a:r>
              <a:rPr lang="fr-ca" b="1" i="0" u="none" baseline="0">
                <a:latin typeface="+mn-lt"/>
                <a:ea typeface="+mn-lt"/>
                <a:cs typeface="+mn-lt"/>
                <a:sym typeface="+mn-lt"/>
              </a:rPr>
              <a:t>Courriel : </a:t>
            </a:r>
            <a:endParaRPr lang="fr-ca" b="1"/>
          </a:p>
          <a:p>
            <a:pPr marL="90170" indent="-90170" algn="l" rtl="0" eaLnBrk="1" hangingPunct="1">
              <a:defRPr/>
            </a:pPr>
            <a:r>
              <a:rPr lang="fr-ca" b="1" i="0" u="sng" baseline="0">
                <a:latin typeface="+mn-lt"/>
                <a:ea typeface="+mn-lt"/>
                <a:cs typeface="+mn-lt"/>
                <a:sym typeface="+mn-lt"/>
                <a:hlinkClick r:id="rId2"/>
              </a:rPr>
              <a:t>AgileCoE-CdEAgile@tc.gc.ca</a:t>
            </a:r>
            <a:r>
              <a:rPr lang="fr-ca" b="0" i="0" u="none" baseline="0">
                <a:latin typeface="+mn-lt"/>
                <a:ea typeface="+mn-lt"/>
                <a:cs typeface="+mn-lt"/>
                <a:sym typeface="+mn-lt"/>
              </a:rPr>
              <a:t> </a:t>
            </a:r>
            <a:endParaRPr lang="fr-ca"/>
          </a:p>
          <a:p>
            <a:pPr marL="90170" indent="-90170" algn="l" rtl="0" eaLnBrk="1" hangingPunct="1">
              <a:defRPr/>
            </a:pPr>
            <a:r>
              <a:rPr lang="fr-ca" b="1" i="0" u="none" baseline="0">
                <a:latin typeface="+mn-lt"/>
                <a:ea typeface="+mn-lt"/>
                <a:cs typeface="+mn-lt"/>
                <a:sym typeface="+mn-lt"/>
              </a:rPr>
              <a:t>Site Web :</a:t>
            </a:r>
          </a:p>
          <a:p>
            <a:pPr marL="90170" indent="-90170" algn="l" rtl="0" eaLnBrk="1" hangingPunct="1">
              <a:defRPr/>
            </a:pPr>
            <a:r>
              <a:rPr lang="fr-ca" b="0" i="0" u="none" baseline="0">
                <a:latin typeface="+mn-lt"/>
                <a:ea typeface="+mn-lt"/>
                <a:cs typeface="+mn-lt"/>
                <a:sym typeface="+mn-lt"/>
              </a:rPr>
              <a:t> </a:t>
            </a:r>
            <a:r>
              <a:rPr lang="fr-ca" b="1" i="0" u="none" baseline="0">
                <a:latin typeface="+mn-lt"/>
                <a:ea typeface="+mn-lt"/>
                <a:cs typeface="+mn-lt"/>
                <a:sym typeface="+mn-lt"/>
                <a:hlinkClick r:id="rId3"/>
              </a:rPr>
              <a:t>https://www.gcpedia.gc.ca/wiki/AgileCentreOfExcellence</a:t>
            </a:r>
            <a:r>
              <a:rPr lang="fr-ca" b="0" i="0" u="none" baseline="0">
                <a:latin typeface="+mn-lt"/>
                <a:ea typeface="+mn-lt"/>
                <a:cs typeface="+mn-lt"/>
                <a:sym typeface="+mn-lt"/>
              </a:rPr>
              <a:t> </a:t>
            </a:r>
            <a:endParaRPr lang="fr-ca"/>
          </a:p>
          <a:p>
            <a:pPr marL="90170" indent="-90170" algn="l" rtl="0" eaLnBrk="1" hangingPunct="1">
              <a:defRPr/>
            </a:pPr>
            <a:endParaRPr lang="fr-ca"/>
          </a:p>
        </p:txBody>
      </p:sp>
      <p:sp>
        <p:nvSpPr>
          <p:cNvPr id="4" name="Slide Number Placeholder 3">
            <a:extLst>
              <a:ext uri="{FF2B5EF4-FFF2-40B4-BE49-F238E27FC236}">
                <a16:creationId xmlns:a16="http://schemas.microsoft.com/office/drawing/2014/main" id="{1390786F-C54F-4C8B-A4E4-102DA2794035}"/>
              </a:ext>
            </a:extLst>
          </p:cNvPr>
          <p:cNvSpPr>
            <a:spLocks noGrp="1"/>
          </p:cNvSpPr>
          <p:nvPr>
            <p:ph type="sldNum" sz="quarter" idx="12"/>
          </p:nvPr>
        </p:nvSpPr>
        <p:spPr/>
        <p:txBody>
          <a:bodyPr/>
          <a:lstStyle/>
          <a:p>
            <a:pPr algn="l" rtl="0">
              <a:defRPr/>
            </a:pPr>
            <a:fld id="{E1BB9689-AD1F-49FE-8E35-FA95EA371BC1}" type="slidenum">
              <a:rPr/>
              <a:pPr>
                <a:defRPr/>
              </a:pPr>
              <a:t>14</a:t>
            </a:fld>
            <a:endParaRPr lang="fr-ca"/>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descr="&quot;&quot;">
            <a:extLst>
              <a:ext uri="{FF2B5EF4-FFF2-40B4-BE49-F238E27FC236}">
                <a16:creationId xmlns:a16="http://schemas.microsoft.com/office/drawing/2014/main" id="{51253C40-89E9-4CA6-A075-A8EC1AA279D5}"/>
              </a:ext>
            </a:extLst>
          </p:cNvPr>
          <p:cNvSpPr>
            <a:spLocks noGrp="1" noRot="1" noChangeAspect="1" noMove="1" noResize="1" noEditPoints="1" noAdjustHandles="1" noChangeArrowheads="1" noChangeShapeType="1" noTextEdit="1"/>
          </p:cNvSpPr>
          <p:nvPr/>
        </p:nvSpPr>
        <p:spPr>
          <a:xfrm>
            <a:off x="3175"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rtl="0">
              <a:defRPr/>
            </a:pPr>
            <a:endParaRPr lang="fr-ca"/>
          </a:p>
        </p:txBody>
      </p:sp>
      <p:sp>
        <p:nvSpPr>
          <p:cNvPr id="2" name="Title 1">
            <a:extLst>
              <a:ext uri="{FF2B5EF4-FFF2-40B4-BE49-F238E27FC236}">
                <a16:creationId xmlns:a16="http://schemas.microsoft.com/office/drawing/2014/main" id="{B624A521-DF13-41E6-B0B7-9AD150316DC1}"/>
              </a:ext>
            </a:extLst>
          </p:cNvPr>
          <p:cNvSpPr>
            <a:spLocks noGrp="1"/>
          </p:cNvSpPr>
          <p:nvPr>
            <p:ph type="title"/>
          </p:nvPr>
        </p:nvSpPr>
        <p:spPr>
          <a:xfrm>
            <a:off x="642938" y="642938"/>
            <a:ext cx="3073400" cy="5126037"/>
          </a:xfrm>
        </p:spPr>
        <p:txBody>
          <a:bodyPr anchor="ctr"/>
          <a:lstStyle/>
          <a:p>
            <a:pPr algn="r" rtl="0" eaLnBrk="1" fontAlgn="auto" hangingPunct="1">
              <a:spcAft>
                <a:spcPts val="0"/>
              </a:spcAft>
              <a:defRPr/>
            </a:pPr>
            <a:r>
              <a:rPr lang="fr-ca" b="0" i="0" u="none" baseline="0"/>
              <a:t>Avant-propos</a:t>
            </a:r>
            <a:endParaRPr lang="fr-ca"/>
          </a:p>
        </p:txBody>
      </p:sp>
      <p:cxnSp>
        <p:nvCxnSpPr>
          <p:cNvPr id="75" name="Straight Connector 74" descr="&quot;&quot;">
            <a:extLst>
              <a:ext uri="{FF2B5EF4-FFF2-40B4-BE49-F238E27FC236}">
                <a16:creationId xmlns:a16="http://schemas.microsoft.com/office/drawing/2014/main" id="{08F161F5-767C-4372-B502-457B3C94ADF9}"/>
              </a:ext>
            </a:extLst>
          </p:cNvPr>
          <p:cNvCxnSpPr>
            <a:cxnSpLocks noGrp="1" noRot="1" noChangeAspect="1" noMove="1" noResize="1" noEditPoints="1" noAdjustHandles="1" noChangeArrowheads="1" noChangeShapeType="1"/>
          </p:cNvCxnSpPr>
          <p:nvPr/>
        </p:nvCxnSpPr>
        <p:spPr>
          <a:xfrm>
            <a:off x="4041775" y="1778000"/>
            <a:ext cx="0" cy="3200400"/>
          </a:xfrm>
          <a:prstGeom prst="line">
            <a:avLst/>
          </a:prstGeom>
          <a:ln w="19050">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9221" name="Content Placeholder 2">
            <a:extLst>
              <a:ext uri="{FF2B5EF4-FFF2-40B4-BE49-F238E27FC236}">
                <a16:creationId xmlns:a16="http://schemas.microsoft.com/office/drawing/2014/main" id="{630B3B08-8FAE-4CA3-84F8-CAC640A2BAB2}"/>
              </a:ext>
            </a:extLst>
          </p:cNvPr>
          <p:cNvSpPr>
            <a:spLocks noGrp="1" noChangeArrowheads="1"/>
          </p:cNvSpPr>
          <p:nvPr>
            <p:ph idx="1"/>
          </p:nvPr>
        </p:nvSpPr>
        <p:spPr>
          <a:xfrm>
            <a:off x="4364038" y="622300"/>
            <a:ext cx="6791325" cy="5146675"/>
          </a:xfrm>
        </p:spPr>
        <p:txBody>
          <a:bodyPr anchor="ctr"/>
          <a:lstStyle/>
          <a:p>
            <a:pPr marL="88900" indent="-88900" algn="l" rtl="0" eaLnBrk="1" hangingPunct="1"/>
            <a:r>
              <a:rPr lang="fr-ca" b="0" i="0" u="none" baseline="0">
                <a:latin typeface="Segoe UI" panose="020B0502040204020203" pitchFamily="34" charset="0"/>
                <a:cs typeface="Calibri" panose="020F0502020204030204" pitchFamily="34" charset="0"/>
              </a:rPr>
              <a:t>La gestion des produits n’est pas un concept nouveau, mais dans le secteur public, elle demeure plutôt une idée nouvelle. </a:t>
            </a:r>
            <a:endParaRPr lang="fr-ca" altLang="fr-FR"/>
          </a:p>
          <a:p>
            <a:pPr marL="88900" indent="-88900" algn="l" rtl="0" eaLnBrk="1" hangingPunct="1"/>
            <a:r>
              <a:rPr lang="fr-ca" b="0" i="0" u="none" baseline="0">
                <a:latin typeface="Segoe UI" panose="020B0502040204020203" pitchFamily="34" charset="0"/>
                <a:cs typeface="Calibri" panose="020F0502020204030204" pitchFamily="34" charset="0"/>
              </a:rPr>
              <a:t>Cette présentation interactive examinera le concept de la gestion des produits dans une optique particulière pour les fonctionnaires, en se penchant sur des mythes, des trucs et des astuces permettant de délimiter les politiques et les directives qui régissent notre façon de travailler, et en explorant quelques exemples où nous avons fait des progrès tangibles dans le domaine de la gestion des produits.</a:t>
            </a:r>
          </a:p>
          <a:p>
            <a:pPr marL="88900" indent="-88900" algn="l" rtl="0" eaLnBrk="1" hangingPunct="1"/>
            <a:endParaRPr lang="fr-ca" altLang="en-US">
              <a:latin typeface="Segoe UI" panose="020B0502040204020203" pitchFamily="34" charset="0"/>
              <a:cs typeface="Calibri" panose="020F0502020204030204" pitchFamily="34" charset="0"/>
            </a:endParaRPr>
          </a:p>
          <a:p>
            <a:pPr marL="88900" indent="-88900" algn="l" rtl="0" eaLnBrk="1" hangingPunct="1"/>
            <a:endParaRPr lang="fr-ca" altLang="en-US">
              <a:latin typeface="Segoe UI" panose="020B0502040204020203" pitchFamily="34" charset="0"/>
              <a:cs typeface="Calibri" panose="020F0502020204030204" pitchFamily="34" charset="0"/>
            </a:endParaRPr>
          </a:p>
          <a:p>
            <a:pPr marL="88900" indent="-88900" algn="l" rtl="0" eaLnBrk="1" hangingPunct="1"/>
            <a:endParaRPr lang="fr-ca" altLang="en-US"/>
          </a:p>
        </p:txBody>
      </p:sp>
      <p:sp>
        <p:nvSpPr>
          <p:cNvPr id="77" name="Rectangle 76" descr="&quot;&quot;">
            <a:extLst>
              <a:ext uri="{FF2B5EF4-FFF2-40B4-BE49-F238E27FC236}">
                <a16:creationId xmlns:a16="http://schemas.microsoft.com/office/drawing/2014/main" id="{8D91ED2C-11EF-47E1-8ED9-9C684BE7BFB9}"/>
              </a:ext>
            </a:extLst>
          </p:cNvPr>
          <p:cNvSpPr>
            <a:spLocks noGrp="1" noRot="1" noChangeAspect="1" noMove="1" noResize="1" noEditPoints="1" noAdjustHandles="1" noChangeArrowheads="1" noChangeShapeType="1" noTextEdit="1"/>
          </p:cNvSpPr>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223" name="Slide Number Placeholder 3">
            <a:extLst>
              <a:ext uri="{FF2B5EF4-FFF2-40B4-BE49-F238E27FC236}">
                <a16:creationId xmlns:a16="http://schemas.microsoft.com/office/drawing/2014/main" id="{1508C88F-D14C-4620-92DB-E05761F1B422}"/>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Speak Pro" panose="020B0504020101020102" pitchFamily="34" charset="0"/>
              </a:defRPr>
            </a:lvl1pPr>
            <a:lvl2pPr marL="742950" indent="-285750">
              <a:defRPr>
                <a:solidFill>
                  <a:schemeClr val="tx1"/>
                </a:solidFill>
                <a:latin typeface="Speak Pro" panose="020B0504020101020102" pitchFamily="34" charset="0"/>
              </a:defRPr>
            </a:lvl2pPr>
            <a:lvl3pPr marL="1143000" indent="-228600">
              <a:defRPr>
                <a:solidFill>
                  <a:schemeClr val="tx1"/>
                </a:solidFill>
                <a:latin typeface="Speak Pro" panose="020B0504020101020102" pitchFamily="34" charset="0"/>
              </a:defRPr>
            </a:lvl3pPr>
            <a:lvl4pPr marL="1600200" indent="-228600">
              <a:defRPr>
                <a:solidFill>
                  <a:schemeClr val="tx1"/>
                </a:solidFill>
                <a:latin typeface="Speak Pro" panose="020B0504020101020102" pitchFamily="34" charset="0"/>
              </a:defRPr>
            </a:lvl4pPr>
            <a:lvl5pPr marL="2057400" indent="-228600">
              <a:defRPr>
                <a:solidFill>
                  <a:schemeClr val="tx1"/>
                </a:solidFill>
                <a:latin typeface="Speak Pro" panose="020B0504020101020102" pitchFamily="34" charset="0"/>
              </a:defRPr>
            </a:lvl5pPr>
            <a:lvl6pPr marL="2514600" indent="-228600" eaLnBrk="0" fontAlgn="base" hangingPunct="0">
              <a:spcBef>
                <a:spcPct val="0"/>
              </a:spcBef>
              <a:spcAft>
                <a:spcPct val="0"/>
              </a:spcAft>
              <a:defRPr>
                <a:solidFill>
                  <a:schemeClr val="tx1"/>
                </a:solidFill>
                <a:latin typeface="Speak Pro" panose="020B0504020101020102" pitchFamily="34" charset="0"/>
              </a:defRPr>
            </a:lvl6pPr>
            <a:lvl7pPr marL="2971800" indent="-228600" eaLnBrk="0" fontAlgn="base" hangingPunct="0">
              <a:spcBef>
                <a:spcPct val="0"/>
              </a:spcBef>
              <a:spcAft>
                <a:spcPct val="0"/>
              </a:spcAft>
              <a:defRPr>
                <a:solidFill>
                  <a:schemeClr val="tx1"/>
                </a:solidFill>
                <a:latin typeface="Speak Pro" panose="020B0504020101020102" pitchFamily="34" charset="0"/>
              </a:defRPr>
            </a:lvl7pPr>
            <a:lvl8pPr marL="3429000" indent="-228600" eaLnBrk="0" fontAlgn="base" hangingPunct="0">
              <a:spcBef>
                <a:spcPct val="0"/>
              </a:spcBef>
              <a:spcAft>
                <a:spcPct val="0"/>
              </a:spcAft>
              <a:defRPr>
                <a:solidFill>
                  <a:schemeClr val="tx1"/>
                </a:solidFill>
                <a:latin typeface="Speak Pro" panose="020B0504020101020102" pitchFamily="34" charset="0"/>
              </a:defRPr>
            </a:lvl8pPr>
            <a:lvl9pPr marL="3886200" indent="-228600" eaLnBrk="0" fontAlgn="base" hangingPunct="0">
              <a:spcBef>
                <a:spcPct val="0"/>
              </a:spcBef>
              <a:spcAft>
                <a:spcPct val="0"/>
              </a:spcAft>
              <a:defRPr>
                <a:solidFill>
                  <a:schemeClr val="tx1"/>
                </a:solidFill>
                <a:latin typeface="Speak Pro" panose="020B0504020101020102" pitchFamily="34" charset="0"/>
              </a:defRPr>
            </a:lvl9pPr>
          </a:lstStyle>
          <a:p>
            <a:pPr algn="l" rtl="0" fontAlgn="base">
              <a:spcBef>
                <a:spcPct val="0"/>
              </a:spcBef>
              <a:spcAft>
                <a:spcPts val="600"/>
              </a:spcAft>
            </a:pPr>
            <a:fld id="{AF949413-FBED-4971-B548-D51D6C12565E}" type="slidenum">
              <a:rPr/>
              <a:pPr fontAlgn="base">
                <a:spcBef>
                  <a:spcPct val="0"/>
                </a:spcBef>
                <a:spcAft>
                  <a:spcPts val="600"/>
                </a:spcAft>
              </a:pPr>
              <a:t>2</a:t>
            </a:fld>
            <a:endParaRPr lang="fr-ca"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2" name="Rectangle 51" descr="&quot;&quot;">
            <a:extLst>
              <a:ext uri="{FF2B5EF4-FFF2-40B4-BE49-F238E27FC236}">
                <a16:creationId xmlns:a16="http://schemas.microsoft.com/office/drawing/2014/main" id="{C329990E-E43D-48F7-A8B0-1294D8397342}"/>
              </a:ext>
            </a:extLst>
          </p:cNvPr>
          <p:cNvSpPr>
            <a:spLocks noGrp="1" noRot="1" noChangeAspect="1" noMove="1" noResize="1" noEditPoints="1" noAdjustHandles="1" noChangeArrowheads="1" noChangeShapeType="1" noTextEdit="1"/>
          </p:cNvSpPr>
          <p:nvPr/>
        </p:nvSpPr>
        <p:spPr bwMode="white">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A411270-5AF4-4333-9B1B-5290A3D8C2DF}"/>
              </a:ext>
            </a:extLst>
          </p:cNvPr>
          <p:cNvSpPr>
            <a:spLocks noGrp="1"/>
          </p:cNvSpPr>
          <p:nvPr>
            <p:ph type="title"/>
          </p:nvPr>
        </p:nvSpPr>
        <p:spPr>
          <a:xfrm>
            <a:off x="642938" y="517525"/>
            <a:ext cx="2995612" cy="1665288"/>
          </a:xfrm>
        </p:spPr>
        <p:txBody>
          <a:bodyPr/>
          <a:lstStyle/>
          <a:p>
            <a:pPr algn="l" rtl="0" eaLnBrk="1" hangingPunct="1">
              <a:defRPr/>
            </a:pPr>
            <a:r>
              <a:rPr lang="fr-ca" sz="4000" b="0" i="0" u="none" baseline="0">
                <a:solidFill>
                  <a:schemeClr val="tx1"/>
                </a:solidFill>
              </a:rPr>
              <a:t>Au sujet des conférenciers :</a:t>
            </a:r>
          </a:p>
        </p:txBody>
      </p:sp>
      <p:cxnSp>
        <p:nvCxnSpPr>
          <p:cNvPr id="54" name="Straight Connector 53" descr="&quot;&quot;">
            <a:extLst>
              <a:ext uri="{FF2B5EF4-FFF2-40B4-BE49-F238E27FC236}">
                <a16:creationId xmlns:a16="http://schemas.microsoft.com/office/drawing/2014/main" id="{D563D915-5B81-418B-8694-FEA576285FC7}"/>
              </a:ext>
            </a:extLst>
          </p:cNvPr>
          <p:cNvCxnSpPr>
            <a:cxnSpLocks noGrp="1" noRot="1" noChangeAspect="1" noMove="1" noResize="1" noEditPoints="1" noAdjustHandles="1" noChangeArrowheads="1" noChangeShapeType="1"/>
          </p:cNvCxnSpPr>
          <p:nvPr/>
        </p:nvCxnSpPr>
        <p:spPr>
          <a:xfrm>
            <a:off x="723900" y="2354263"/>
            <a:ext cx="283368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05278FD-770C-40D8-9B24-686834624A50}"/>
              </a:ext>
            </a:extLst>
          </p:cNvPr>
          <p:cNvSpPr>
            <a:spLocks noGrp="1"/>
          </p:cNvSpPr>
          <p:nvPr>
            <p:ph idx="1"/>
          </p:nvPr>
        </p:nvSpPr>
        <p:spPr>
          <a:xfrm>
            <a:off x="642938" y="2546350"/>
            <a:ext cx="2995612" cy="3343275"/>
          </a:xfrm>
        </p:spPr>
        <p:txBody>
          <a:bodyPr>
            <a:normAutofit/>
          </a:bodyPr>
          <a:lstStyle/>
          <a:p>
            <a:pPr marL="90170" indent="-90170" algn="l" rtl="0" eaLnBrk="1" hangingPunct="1">
              <a:defRPr/>
            </a:pPr>
            <a:endParaRPr lang="fr-ca" sz="1800">
              <a:solidFill>
                <a:schemeClr val="tx1"/>
              </a:solidFill>
            </a:endParaRPr>
          </a:p>
          <a:p>
            <a:pPr marL="90170" indent="-90170" algn="l" rtl="0" eaLnBrk="1" hangingPunct="1">
              <a:defRPr/>
            </a:pPr>
            <a:r>
              <a:rPr lang="fr-ca" sz="1800" b="0" i="0" u="none" baseline="0">
                <a:solidFill>
                  <a:schemeClr val="tx1"/>
                </a:solidFill>
              </a:rPr>
              <a:t>Edith Tremblay (alias E.T.)</a:t>
            </a:r>
          </a:p>
          <a:p>
            <a:pPr marL="90170" indent="-90170" algn="l" rtl="0" eaLnBrk="1" hangingPunct="1">
              <a:defRPr/>
            </a:pPr>
            <a:endParaRPr lang="fr-ca" sz="1800">
              <a:solidFill>
                <a:schemeClr val="tx1"/>
              </a:solidFill>
            </a:endParaRPr>
          </a:p>
          <a:p>
            <a:pPr marL="90170" indent="-90170" algn="l" rtl="0" eaLnBrk="1" hangingPunct="1">
              <a:defRPr/>
            </a:pPr>
            <a:r>
              <a:rPr lang="fr-ca" sz="1800" b="0" i="0" u="none" baseline="0">
                <a:solidFill>
                  <a:schemeClr val="tx1"/>
                </a:solidFill>
                <a:latin typeface="+mn-lt"/>
                <a:ea typeface="+mn-lt"/>
                <a:cs typeface="+mn-lt"/>
                <a:sym typeface="+mn-lt"/>
              </a:rPr>
              <a:t>Martin</a:t>
            </a:r>
            <a:r>
              <a:rPr lang="fr-ca" sz="1800" b="0" i="0" u="none" baseline="0">
                <a:solidFill>
                  <a:schemeClr val="tx1"/>
                </a:solidFill>
              </a:rPr>
              <a:t> Hubert (le batteur)</a:t>
            </a:r>
          </a:p>
        </p:txBody>
      </p:sp>
      <p:pic>
        <p:nvPicPr>
          <p:cNvPr id="10246" name="Picture 7">
            <a:extLst>
              <a:ext uri="{FF2B5EF4-FFF2-40B4-BE49-F238E27FC236}">
                <a16:creationId xmlns:a16="http://schemas.microsoft.com/office/drawing/2014/main" id="{DD2867B5-0975-4591-83F4-6C8CABDB46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3557" r="15201"/>
          <a:stretch>
            <a:fillRect/>
          </a:stretch>
        </p:blipFill>
        <p:spPr bwMode="auto">
          <a:xfrm>
            <a:off x="4059238" y="0"/>
            <a:ext cx="402272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47" name="Picture 5">
            <a:extLst>
              <a:ext uri="{FF2B5EF4-FFF2-40B4-BE49-F238E27FC236}">
                <a16:creationId xmlns:a16="http://schemas.microsoft.com/office/drawing/2014/main" id="{EBBD5C17-5827-426E-AC26-304C6885F4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8475" r="14398" b="2"/>
          <a:stretch>
            <a:fillRect/>
          </a:stretch>
        </p:blipFill>
        <p:spPr bwMode="auto">
          <a:xfrm>
            <a:off x="8175625" y="6350"/>
            <a:ext cx="4016375" cy="6851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Slide Number Placeholder 3">
            <a:extLst>
              <a:ext uri="{FF2B5EF4-FFF2-40B4-BE49-F238E27FC236}">
                <a16:creationId xmlns:a16="http://schemas.microsoft.com/office/drawing/2014/main" id="{0DC7BC09-2AC5-4259-B26D-D91BCF36051B}"/>
              </a:ext>
            </a:extLst>
          </p:cNvPr>
          <p:cNvSpPr>
            <a:spLocks noGrp="1"/>
          </p:cNvSpPr>
          <p:nvPr>
            <p:ph type="sldNum" sz="quarter" idx="12"/>
          </p:nvPr>
        </p:nvSpPr>
        <p:spPr/>
        <p:txBody>
          <a:bodyPr>
            <a:normAutofit/>
          </a:bodyPr>
          <a:lstStyle/>
          <a:p>
            <a:pPr algn="l" rtl="0">
              <a:spcAft>
                <a:spcPts val="600"/>
              </a:spcAft>
              <a:defRPr/>
            </a:pPr>
            <a:fld id="{9858D6E1-8621-4752-AF89-9A9AA6FAB496}" type="slidenum">
              <a:rPr/>
              <a:pPr>
                <a:spcAft>
                  <a:spcPts val="600"/>
                </a:spcAft>
                <a:defRPr/>
              </a:pPr>
              <a:t>3</a:t>
            </a:fld>
            <a:endParaRPr lang="fr-ca"/>
          </a:p>
        </p:txBody>
      </p:sp>
    </p:spTree>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B88058-C4C4-4214-843D-F3361DB9C7B1}"/>
              </a:ext>
            </a:extLst>
          </p:cNvPr>
          <p:cNvSpPr>
            <a:spLocks noGrp="1"/>
          </p:cNvSpPr>
          <p:nvPr>
            <p:ph type="title"/>
          </p:nvPr>
        </p:nvSpPr>
        <p:spPr/>
        <p:txBody>
          <a:bodyPr/>
          <a:lstStyle/>
          <a:p>
            <a:pPr algn="l" rtl="0" eaLnBrk="1" fontAlgn="auto" hangingPunct="1">
              <a:spcAft>
                <a:spcPts val="0"/>
              </a:spcAft>
              <a:defRPr/>
            </a:pPr>
            <a:r>
              <a:rPr lang="fr-ca" b="0" i="0" u="none" baseline="0">
                <a:solidFill>
                  <a:schemeClr val="tx1">
                    <a:lumMod val="75000"/>
                    <a:lumOff val="25000"/>
                  </a:schemeClr>
                </a:solidFill>
              </a:rPr>
              <a:t>Ordre du jour</a:t>
            </a:r>
            <a:endParaRPr lang="fr-ca">
              <a:solidFill>
                <a:schemeClr val="tx1">
                  <a:lumMod val="75000"/>
                  <a:lumOff val="25000"/>
                </a:schemeClr>
              </a:solidFill>
            </a:endParaRPr>
          </a:p>
        </p:txBody>
      </p:sp>
      <p:sp>
        <p:nvSpPr>
          <p:cNvPr id="11267" name="Content Placeholder 2">
            <a:extLst>
              <a:ext uri="{FF2B5EF4-FFF2-40B4-BE49-F238E27FC236}">
                <a16:creationId xmlns:a16="http://schemas.microsoft.com/office/drawing/2014/main" id="{47268A8F-9001-4F1D-BAB5-D539C46D24F4}"/>
              </a:ext>
            </a:extLst>
          </p:cNvPr>
          <p:cNvSpPr>
            <a:spLocks noGrp="1" noChangeArrowheads="1"/>
          </p:cNvSpPr>
          <p:nvPr>
            <p:ph idx="1"/>
          </p:nvPr>
        </p:nvSpPr>
        <p:spPr/>
        <p:txBody>
          <a:bodyPr/>
          <a:lstStyle/>
          <a:p>
            <a:pPr marL="342900" indent="-342900" algn="l" rtl="0" eaLnBrk="1" hangingPunct="1">
              <a:lnSpc>
                <a:spcPct val="150000"/>
              </a:lnSpc>
              <a:spcBef>
                <a:spcPct val="0"/>
              </a:spcBef>
              <a:spcAft>
                <a:spcPts val="800"/>
              </a:spcAft>
              <a:buFont typeface="Symbol" panose="05050102010706020507" pitchFamily="18" charset="2"/>
              <a:buChar char=""/>
            </a:pPr>
            <a:r>
              <a:rPr lang="fr-ca" sz="1800" b="0" i="0" u="none" baseline="0">
                <a:solidFill>
                  <a:srgbClr val="000000"/>
                </a:solidFill>
                <a:latin typeface="Segoe UI" panose="020B0502040204020203" pitchFamily="34" charset="0"/>
                <a:ea typeface="Segoe UI" panose="020B0502040204020203" pitchFamily="34" charset="0"/>
                <a:cs typeface="Segoe UI" panose="020B0502040204020203" pitchFamily="34" charset="0"/>
                <a:sym typeface="Segoe UI" panose="020B0502040204020203" pitchFamily="34" charset="0"/>
              </a:rPr>
              <a:t>Qu’est-ce que la gestion des produits?</a:t>
            </a:r>
          </a:p>
          <a:p>
            <a:pPr marL="342900" indent="-342900" algn="l" rtl="0" eaLnBrk="1" hangingPunct="1">
              <a:lnSpc>
                <a:spcPct val="150000"/>
              </a:lnSpc>
              <a:spcBef>
                <a:spcPct val="0"/>
              </a:spcBef>
              <a:spcAft>
                <a:spcPts val="800"/>
              </a:spcAft>
              <a:buFont typeface="Symbol" panose="05050102010706020507" pitchFamily="18" charset="2"/>
              <a:buChar char=""/>
            </a:pPr>
            <a:r>
              <a:rPr lang="fr-ca" sz="1800" b="0" i="0" u="none" baseline="0">
                <a:solidFill>
                  <a:srgbClr val="000000"/>
                </a:solidFill>
                <a:latin typeface="Segoe UI" panose="020B0502040204020203" pitchFamily="34" charset="0"/>
                <a:ea typeface="Segoe UI" panose="020B0502040204020203" pitchFamily="34" charset="0"/>
                <a:cs typeface="Segoe UI" panose="020B0502040204020203" pitchFamily="34" charset="0"/>
                <a:sym typeface="Segoe UI" panose="020B0502040204020203" pitchFamily="34" charset="0"/>
              </a:rPr>
              <a:t>Qu’est-ce qui vous empêche de l’adopter?</a:t>
            </a:r>
            <a:endParaRPr lang="fr-ca" altLang="en-US" sz="1800">
              <a:solidFill>
                <a:srgbClr val="000000"/>
              </a:solidFill>
              <a:latin typeface="Segoe UI" panose="020B0502040204020203" pitchFamily="34" charset="0"/>
              <a:cs typeface="Segoe UI" panose="020B0502040204020203" pitchFamily="34" charset="0"/>
            </a:endParaRPr>
          </a:p>
          <a:p>
            <a:pPr marL="342900" indent="-342900" algn="l" rtl="0" eaLnBrk="1" hangingPunct="1">
              <a:lnSpc>
                <a:spcPct val="150000"/>
              </a:lnSpc>
              <a:spcBef>
                <a:spcPct val="0"/>
              </a:spcBef>
              <a:spcAft>
                <a:spcPts val="800"/>
              </a:spcAft>
              <a:buFont typeface="Symbol" panose="05050102010706020507" pitchFamily="18" charset="2"/>
              <a:buChar char=""/>
            </a:pPr>
            <a:r>
              <a:rPr lang="fr-ca" sz="1800" b="0" i="0" u="none" baseline="0">
                <a:solidFill>
                  <a:srgbClr val="000000"/>
                </a:solidFill>
                <a:latin typeface="Segoe UI" panose="020B0502040204020203" pitchFamily="34" charset="0"/>
                <a:ea typeface="Segoe UI" panose="020B0502040204020203" pitchFamily="34" charset="0"/>
                <a:cs typeface="Segoe UI" panose="020B0502040204020203" pitchFamily="34" charset="0"/>
                <a:sym typeface="Segoe UI" panose="020B0502040204020203" pitchFamily="34" charset="0"/>
              </a:rPr>
              <a:t>Défis et solutions</a:t>
            </a:r>
          </a:p>
          <a:p>
            <a:pPr marL="342900" indent="-342900" algn="l" rtl="0" eaLnBrk="1" hangingPunct="1">
              <a:lnSpc>
                <a:spcPct val="150000"/>
              </a:lnSpc>
              <a:spcBef>
                <a:spcPct val="0"/>
              </a:spcBef>
              <a:spcAft>
                <a:spcPts val="800"/>
              </a:spcAft>
              <a:buFont typeface="Symbol" panose="05050102010706020507" pitchFamily="18" charset="2"/>
              <a:buChar char=""/>
            </a:pPr>
            <a:r>
              <a:rPr lang="fr-ca" sz="1800" b="0" i="0" u="none" baseline="0">
                <a:solidFill>
                  <a:srgbClr val="000000"/>
                </a:solidFill>
                <a:latin typeface="Segoe UI" panose="020B0502040204020203" pitchFamily="34" charset="0"/>
                <a:ea typeface="Segoe UI" panose="020B0502040204020203" pitchFamily="34" charset="0"/>
                <a:cs typeface="Segoe UI" panose="020B0502040204020203" pitchFamily="34" charset="0"/>
                <a:sym typeface="Segoe UI" panose="020B0502040204020203" pitchFamily="34" charset="0"/>
              </a:rPr>
              <a:t>Quels sont les mythes au sujet de la gestion des produits?</a:t>
            </a:r>
          </a:p>
          <a:p>
            <a:pPr marL="342900" indent="-342900" algn="l" rtl="0" eaLnBrk="1" hangingPunct="1">
              <a:lnSpc>
                <a:spcPct val="150000"/>
              </a:lnSpc>
              <a:spcBef>
                <a:spcPct val="0"/>
              </a:spcBef>
              <a:spcAft>
                <a:spcPts val="800"/>
              </a:spcAft>
              <a:buFont typeface="Symbol" panose="05050102010706020507" pitchFamily="18" charset="2"/>
              <a:buChar char=""/>
            </a:pPr>
            <a:r>
              <a:rPr lang="fr-ca" sz="1800" b="0" i="0" u="none" baseline="0">
                <a:solidFill>
                  <a:srgbClr val="000000"/>
                </a:solidFill>
                <a:latin typeface="Segoe UI" panose="020B0502040204020203" pitchFamily="34" charset="0"/>
                <a:ea typeface="Segoe UI" panose="020B0502040204020203" pitchFamily="34" charset="0"/>
                <a:cs typeface="Segoe UI" panose="020B0502040204020203" pitchFamily="34" charset="0"/>
                <a:sym typeface="Segoe UI" panose="020B0502040204020203" pitchFamily="34" charset="0"/>
              </a:rPr>
              <a:t>Comment l’appliquer au secteur public?</a:t>
            </a:r>
            <a:endParaRPr lang="fr-ca" altLang="en-US" sz="1800">
              <a:solidFill>
                <a:srgbClr val="000000"/>
              </a:solidFill>
              <a:latin typeface="Segoe UI" panose="020B0502040204020203" pitchFamily="34" charset="0"/>
              <a:cs typeface="Segoe UI" panose="020B0502040204020203" pitchFamily="34" charset="0"/>
            </a:endParaRPr>
          </a:p>
          <a:p>
            <a:pPr marL="342900" indent="-342900" algn="l" rtl="0" eaLnBrk="1" hangingPunct="1">
              <a:lnSpc>
                <a:spcPct val="150000"/>
              </a:lnSpc>
              <a:spcBef>
                <a:spcPct val="0"/>
              </a:spcBef>
              <a:spcAft>
                <a:spcPts val="800"/>
              </a:spcAft>
              <a:buFont typeface="Symbol" panose="05050102010706020507" pitchFamily="18" charset="2"/>
              <a:buChar char=""/>
            </a:pPr>
            <a:r>
              <a:rPr lang="fr-ca" sz="1800" b="0" i="0" u="none" baseline="0">
                <a:solidFill>
                  <a:srgbClr val="000000"/>
                </a:solidFill>
                <a:latin typeface="Segoe UI" panose="020B0502040204020203" pitchFamily="34" charset="0"/>
                <a:ea typeface="Segoe UI" panose="020B0502040204020203" pitchFamily="34" charset="0"/>
                <a:cs typeface="Segoe UI" panose="020B0502040204020203" pitchFamily="34" charset="0"/>
                <a:sym typeface="Segoe UI" panose="020B0502040204020203" pitchFamily="34" charset="0"/>
              </a:rPr>
              <a:t>Préalables et leçons apprises</a:t>
            </a:r>
            <a:endParaRPr lang="fr-ca" altLang="en-US" sz="1800">
              <a:solidFill>
                <a:srgbClr val="000000"/>
              </a:solidFill>
              <a:latin typeface="Segoe UI" panose="020B0502040204020203" pitchFamily="34" charset="0"/>
              <a:cs typeface="Segoe UI" panose="020B0502040204020203" pitchFamily="34" charset="0"/>
            </a:endParaRPr>
          </a:p>
          <a:p>
            <a:pPr marL="342900" indent="-342900" algn="l" rtl="0" eaLnBrk="1" hangingPunct="1">
              <a:lnSpc>
                <a:spcPct val="150000"/>
              </a:lnSpc>
              <a:spcBef>
                <a:spcPct val="0"/>
              </a:spcBef>
              <a:spcAft>
                <a:spcPts val="800"/>
              </a:spcAft>
              <a:buFont typeface="Symbol" panose="05050102010706020507" pitchFamily="18" charset="2"/>
              <a:buChar char=""/>
            </a:pPr>
            <a:r>
              <a:rPr lang="fr-ca" sz="1800" b="0" i="0" u="none" baseline="0">
                <a:solidFill>
                  <a:srgbClr val="000000"/>
                </a:solidFill>
                <a:latin typeface="Segoe UI" panose="020B0502040204020203" pitchFamily="34" charset="0"/>
                <a:ea typeface="Segoe UI" panose="020B0502040204020203" pitchFamily="34" charset="0"/>
                <a:cs typeface="Segoe UI" panose="020B0502040204020203" pitchFamily="34" charset="0"/>
                <a:sym typeface="Segoe UI" panose="020B0502040204020203" pitchFamily="34" charset="0"/>
              </a:rPr>
              <a:t>Questions et réponses</a:t>
            </a:r>
            <a:endParaRPr lang="fr-ca" altLang="en-US" sz="1800">
              <a:solidFill>
                <a:srgbClr val="000000"/>
              </a:solidFill>
              <a:latin typeface="Segoe UI" panose="020B0502040204020203" pitchFamily="34" charset="0"/>
              <a:cs typeface="Segoe UI" panose="020B0502040204020203" pitchFamily="34" charset="0"/>
            </a:endParaRPr>
          </a:p>
        </p:txBody>
      </p:sp>
      <p:sp>
        <p:nvSpPr>
          <p:cNvPr id="11268" name="Slide Number Placeholder 3">
            <a:extLst>
              <a:ext uri="{FF2B5EF4-FFF2-40B4-BE49-F238E27FC236}">
                <a16:creationId xmlns:a16="http://schemas.microsoft.com/office/drawing/2014/main" id="{A800C620-4889-4392-B6BD-B4726CDEBBDE}"/>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Speak Pro" panose="020B0504020101020102" pitchFamily="34" charset="0"/>
              </a:defRPr>
            </a:lvl1pPr>
            <a:lvl2pPr marL="742950" indent="-285750">
              <a:defRPr>
                <a:solidFill>
                  <a:schemeClr val="tx1"/>
                </a:solidFill>
                <a:latin typeface="Speak Pro" panose="020B0504020101020102" pitchFamily="34" charset="0"/>
              </a:defRPr>
            </a:lvl2pPr>
            <a:lvl3pPr marL="1143000" indent="-228600">
              <a:defRPr>
                <a:solidFill>
                  <a:schemeClr val="tx1"/>
                </a:solidFill>
                <a:latin typeface="Speak Pro" panose="020B0504020101020102" pitchFamily="34" charset="0"/>
              </a:defRPr>
            </a:lvl3pPr>
            <a:lvl4pPr marL="1600200" indent="-228600">
              <a:defRPr>
                <a:solidFill>
                  <a:schemeClr val="tx1"/>
                </a:solidFill>
                <a:latin typeface="Speak Pro" panose="020B0504020101020102" pitchFamily="34" charset="0"/>
              </a:defRPr>
            </a:lvl4pPr>
            <a:lvl5pPr marL="2057400" indent="-228600">
              <a:defRPr>
                <a:solidFill>
                  <a:schemeClr val="tx1"/>
                </a:solidFill>
                <a:latin typeface="Speak Pro" panose="020B0504020101020102" pitchFamily="34" charset="0"/>
              </a:defRPr>
            </a:lvl5pPr>
            <a:lvl6pPr marL="2514600" indent="-228600" eaLnBrk="0" fontAlgn="base" hangingPunct="0">
              <a:spcBef>
                <a:spcPct val="0"/>
              </a:spcBef>
              <a:spcAft>
                <a:spcPct val="0"/>
              </a:spcAft>
              <a:defRPr>
                <a:solidFill>
                  <a:schemeClr val="tx1"/>
                </a:solidFill>
                <a:latin typeface="Speak Pro" panose="020B0504020101020102" pitchFamily="34" charset="0"/>
              </a:defRPr>
            </a:lvl6pPr>
            <a:lvl7pPr marL="2971800" indent="-228600" eaLnBrk="0" fontAlgn="base" hangingPunct="0">
              <a:spcBef>
                <a:spcPct val="0"/>
              </a:spcBef>
              <a:spcAft>
                <a:spcPct val="0"/>
              </a:spcAft>
              <a:defRPr>
                <a:solidFill>
                  <a:schemeClr val="tx1"/>
                </a:solidFill>
                <a:latin typeface="Speak Pro" panose="020B0504020101020102" pitchFamily="34" charset="0"/>
              </a:defRPr>
            </a:lvl7pPr>
            <a:lvl8pPr marL="3429000" indent="-228600" eaLnBrk="0" fontAlgn="base" hangingPunct="0">
              <a:spcBef>
                <a:spcPct val="0"/>
              </a:spcBef>
              <a:spcAft>
                <a:spcPct val="0"/>
              </a:spcAft>
              <a:defRPr>
                <a:solidFill>
                  <a:schemeClr val="tx1"/>
                </a:solidFill>
                <a:latin typeface="Speak Pro" panose="020B0504020101020102" pitchFamily="34" charset="0"/>
              </a:defRPr>
            </a:lvl8pPr>
            <a:lvl9pPr marL="3886200" indent="-228600" eaLnBrk="0" fontAlgn="base" hangingPunct="0">
              <a:spcBef>
                <a:spcPct val="0"/>
              </a:spcBef>
              <a:spcAft>
                <a:spcPct val="0"/>
              </a:spcAft>
              <a:defRPr>
                <a:solidFill>
                  <a:schemeClr val="tx1"/>
                </a:solidFill>
                <a:latin typeface="Speak Pro" panose="020B0504020101020102" pitchFamily="34" charset="0"/>
              </a:defRPr>
            </a:lvl9pPr>
          </a:lstStyle>
          <a:p>
            <a:pPr algn="l" rtl="0" fontAlgn="base">
              <a:spcBef>
                <a:spcPct val="0"/>
              </a:spcBef>
              <a:spcAft>
                <a:spcPct val="0"/>
              </a:spcAft>
            </a:pPr>
            <a:fld id="{F13CAFA3-314A-40ED-A4F1-23B529BC1249}" type="slidenum">
              <a:rPr>
                <a:solidFill>
                  <a:srgbClr val="FFFFFF"/>
                </a:solidFill>
              </a:rPr>
              <a:pPr fontAlgn="base">
                <a:spcBef>
                  <a:spcPct val="0"/>
                </a:spcBef>
                <a:spcAft>
                  <a:spcPct val="0"/>
                </a:spcAft>
              </a:pPr>
              <a:t>4</a:t>
            </a:fld>
            <a:endParaRPr lang="fr-ca" altLang="en-US">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descr="&quot;&quot;">
            <a:extLst>
              <a:ext uri="{FF2B5EF4-FFF2-40B4-BE49-F238E27FC236}">
                <a16:creationId xmlns:a16="http://schemas.microsoft.com/office/drawing/2014/main" id="{A97ECE87-6BC3-4759-81FF-F6759625B9F1}"/>
              </a:ext>
            </a:extLst>
          </p:cNvPr>
          <p:cNvSpPr>
            <a:spLocks noGrp="1" noRot="1" noChangeAspect="1" noMove="1" noResize="1" noEditPoints="1" noAdjustHandles="1" noChangeArrowheads="1" noChangeShapeType="1" noTextEdit="1"/>
          </p:cNvSpPr>
          <p:nvPr/>
        </p:nvSpPr>
        <p:spPr>
          <a:xfrm>
            <a:off x="6350" y="0"/>
            <a:ext cx="12185650"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anchor="ctr"/>
          <a:lstStyle/>
          <a:p>
            <a:pPr algn="ctr" rtl="0">
              <a:defRPr/>
            </a:pPr>
            <a:endParaRPr lang="fr-ca"/>
          </a:p>
        </p:txBody>
      </p:sp>
      <p:sp>
        <p:nvSpPr>
          <p:cNvPr id="12" name="Rectangle 11" descr="&quot;&quot;">
            <a:extLst>
              <a:ext uri="{FF2B5EF4-FFF2-40B4-BE49-F238E27FC236}">
                <a16:creationId xmlns:a16="http://schemas.microsoft.com/office/drawing/2014/main" id="{5262B287-3AB3-46C7-B684-28CB04805286}"/>
              </a:ext>
            </a:extLst>
          </p:cNvPr>
          <p:cNvSpPr>
            <a:spLocks noGrp="1" noRot="1" noChangeAspect="1" noMove="1" noResize="1" noEditPoints="1" noAdjustHandles="1" noChangeArrowheads="1" noChangeShapeType="1" noTextEdit="1"/>
          </p:cNvSpPr>
          <p:nvPr/>
        </p:nvSpPr>
        <p:spPr>
          <a:xfrm>
            <a:off x="0" y="0"/>
            <a:ext cx="4059238"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639A1C7-1FC5-48BD-B70B-CA4CA0588310}"/>
              </a:ext>
            </a:extLst>
          </p:cNvPr>
          <p:cNvSpPr>
            <a:spLocks noGrp="1"/>
          </p:cNvSpPr>
          <p:nvPr>
            <p:ph type="title"/>
          </p:nvPr>
        </p:nvSpPr>
        <p:spPr>
          <a:xfrm>
            <a:off x="492125" y="517525"/>
            <a:ext cx="3084513" cy="1960563"/>
          </a:xfrm>
        </p:spPr>
        <p:txBody>
          <a:bodyPr/>
          <a:lstStyle/>
          <a:p>
            <a:pPr algn="l" rtl="0" eaLnBrk="1" hangingPunct="1">
              <a:defRPr/>
            </a:pPr>
            <a:r>
              <a:rPr lang="fr-ca" sz="4000" b="0" i="0" u="none" baseline="0">
                <a:solidFill>
                  <a:srgbClr val="FFFFFF"/>
                </a:solidFill>
              </a:rPr>
              <a:t>Selon vous, qu’est-ce que la gestion des produits?</a:t>
            </a:r>
          </a:p>
        </p:txBody>
      </p:sp>
      <p:cxnSp>
        <p:nvCxnSpPr>
          <p:cNvPr id="14" name="Straight Connector 13" descr="&quot;&quot;">
            <a:extLst>
              <a:ext uri="{FF2B5EF4-FFF2-40B4-BE49-F238E27FC236}">
                <a16:creationId xmlns:a16="http://schemas.microsoft.com/office/drawing/2014/main" id="{82AACC09-0E2B-4407-817E-26B22F6DFD9B}"/>
              </a:ext>
            </a:extLst>
          </p:cNvPr>
          <p:cNvCxnSpPr>
            <a:cxnSpLocks noGrp="1" noRot="1" noChangeAspect="1" noMove="1" noResize="1" noEditPoints="1" noAdjustHandles="1" noChangeArrowheads="1" noChangeShapeType="1"/>
          </p:cNvCxnSpPr>
          <p:nvPr/>
        </p:nvCxnSpPr>
        <p:spPr>
          <a:xfrm>
            <a:off x="571500" y="2638425"/>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3318" name="Content Placeholder 2">
            <a:extLst>
              <a:ext uri="{FF2B5EF4-FFF2-40B4-BE49-F238E27FC236}">
                <a16:creationId xmlns:a16="http://schemas.microsoft.com/office/drawing/2014/main" id="{D30BA720-B90A-44F7-9864-198586E5C084}"/>
              </a:ext>
            </a:extLst>
          </p:cNvPr>
          <p:cNvSpPr>
            <a:spLocks noGrp="1" noChangeArrowheads="1"/>
          </p:cNvSpPr>
          <p:nvPr>
            <p:ph idx="1"/>
          </p:nvPr>
        </p:nvSpPr>
        <p:spPr>
          <a:xfrm>
            <a:off x="571500" y="2800350"/>
            <a:ext cx="3005138" cy="3189288"/>
          </a:xfrm>
        </p:spPr>
        <p:txBody>
          <a:bodyPr/>
          <a:lstStyle/>
          <a:p>
            <a:pPr marL="88900" indent="-88900" algn="l" rtl="0" eaLnBrk="1" hangingPunct="1"/>
            <a:r>
              <a:rPr lang="fr-ca" sz="1800" b="0" i="0" u="none" baseline="0">
                <a:solidFill>
                  <a:srgbClr val="FFFFFF"/>
                </a:solidFill>
              </a:rPr>
              <a:t>Suivez-nous sur Sli.do</a:t>
            </a:r>
          </a:p>
        </p:txBody>
      </p:sp>
      <p:pic>
        <p:nvPicPr>
          <p:cNvPr id="13319" name="Picture 5" descr="Text, whiteboard&#10;&#10;Description automatically generated">
            <a:extLst>
              <a:ext uri="{FF2B5EF4-FFF2-40B4-BE49-F238E27FC236}">
                <a16:creationId xmlns:a16="http://schemas.microsoft.com/office/drawing/2014/main" id="{1F008514-7D87-4941-AB5E-30B2FF5DE0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41863" y="1406525"/>
            <a:ext cx="6797675" cy="404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Slide Number Placeholder 3">
            <a:extLst>
              <a:ext uri="{FF2B5EF4-FFF2-40B4-BE49-F238E27FC236}">
                <a16:creationId xmlns:a16="http://schemas.microsoft.com/office/drawing/2014/main" id="{FE0D0D76-E40A-4E75-8DCB-E654E2EB4F0A}"/>
              </a:ext>
            </a:extLst>
          </p:cNvPr>
          <p:cNvSpPr>
            <a:spLocks noGrp="1"/>
          </p:cNvSpPr>
          <p:nvPr>
            <p:ph type="sldNum" sz="quarter" idx="12"/>
          </p:nvPr>
        </p:nvSpPr>
        <p:spPr/>
        <p:txBody>
          <a:bodyPr>
            <a:normAutofit/>
          </a:bodyPr>
          <a:lstStyle/>
          <a:p>
            <a:pPr algn="l" rtl="0">
              <a:spcAft>
                <a:spcPts val="600"/>
              </a:spcAft>
              <a:defRPr/>
            </a:pPr>
            <a:fld id="{11AE4A03-2500-4E15-833A-27F296492FE7}" type="slidenum">
              <a:rPr>
                <a:solidFill>
                  <a:schemeClr val="tx1">
                    <a:lumMod val="85000"/>
                    <a:lumOff val="15000"/>
                  </a:schemeClr>
                </a:solidFill>
              </a:rPr>
              <a:pPr>
                <a:spcAft>
                  <a:spcPts val="600"/>
                </a:spcAft>
                <a:defRPr/>
              </a:pPr>
              <a:t>5</a:t>
            </a:fld>
            <a:endParaRPr lang="fr-ca">
              <a:solidFill>
                <a:schemeClr val="tx1">
                  <a:lumMod val="85000"/>
                  <a:lumOff val="15000"/>
                </a:schemeClr>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0414A-0A82-4013-934E-691374DFDD46}"/>
              </a:ext>
            </a:extLst>
          </p:cNvPr>
          <p:cNvSpPr>
            <a:spLocks noGrp="1"/>
          </p:cNvSpPr>
          <p:nvPr>
            <p:ph type="title"/>
          </p:nvPr>
        </p:nvSpPr>
        <p:spPr/>
        <p:txBody>
          <a:bodyPr/>
          <a:lstStyle/>
          <a:p>
            <a:pPr algn="l" rtl="0" eaLnBrk="1" hangingPunct="1">
              <a:defRPr/>
            </a:pPr>
            <a:r>
              <a:rPr lang="fr-ca" b="0" i="0" u="none" baseline="0"/>
              <a:t>Qu’est-ce que la gestion des produits (PMI)?</a:t>
            </a:r>
          </a:p>
        </p:txBody>
      </p:sp>
      <p:sp>
        <p:nvSpPr>
          <p:cNvPr id="3" name="Content Placeholder 2">
            <a:extLst>
              <a:ext uri="{FF2B5EF4-FFF2-40B4-BE49-F238E27FC236}">
                <a16:creationId xmlns:a16="http://schemas.microsoft.com/office/drawing/2014/main" id="{0B68A46A-9C77-4F9C-9AC7-FD78A763B228}"/>
              </a:ext>
            </a:extLst>
          </p:cNvPr>
          <p:cNvSpPr>
            <a:spLocks noGrp="1"/>
          </p:cNvSpPr>
          <p:nvPr>
            <p:ph idx="1"/>
          </p:nvPr>
        </p:nvSpPr>
        <p:spPr>
          <a:xfrm>
            <a:off x="1096963" y="2108200"/>
            <a:ext cx="10058400" cy="4173538"/>
          </a:xfrm>
        </p:spPr>
        <p:txBody>
          <a:bodyPr/>
          <a:lstStyle/>
          <a:p>
            <a:pPr marL="88900" indent="-88900" algn="l" rtl="0" eaLnBrk="1" hangingPunct="1">
              <a:buClr>
                <a:srgbClr val="E88B33"/>
              </a:buClr>
            </a:pPr>
            <a:r>
              <a:rPr lang="fr-ca" b="0" i="0" u="none" baseline="0">
                <a:latin typeface="Segoe UI" panose="020B0502040204020203" pitchFamily="34" charset="0"/>
                <a:ea typeface="Speak Pro" panose="020B0504020101020102" pitchFamily="34" charset="0"/>
                <a:cs typeface="Speak Pro" panose="020B0504020101020102" pitchFamily="34" charset="0"/>
              </a:rPr>
              <a:t>Elle comprend ce qui suit :</a:t>
            </a:r>
            <a:endParaRPr lang="fr-ca" altLang="fr-FR">
              <a:latin typeface="Segoe UI" panose="020B0502040204020203" pitchFamily="34" charset="0"/>
              <a:ea typeface="Speak Pro" panose="020B0504020101020102" pitchFamily="34" charset="0"/>
              <a:cs typeface="Segoe UI" panose="020B0502040204020203" pitchFamily="34" charset="0"/>
            </a:endParaRPr>
          </a:p>
          <a:p>
            <a:pPr marL="381000" lvl="1" indent="-180975" algn="l" rtl="0" eaLnBrk="1" hangingPunct="1"/>
            <a:r>
              <a:rPr lang="fr-ca" sz="1600" b="0" i="0" u="none" baseline="0">
                <a:latin typeface="Segoe UI" panose="020B0502040204020203" pitchFamily="34" charset="0"/>
                <a:ea typeface="Speak Pro" panose="020B0504020101020102" pitchFamily="34" charset="0"/>
                <a:cs typeface="Speak Pro" panose="020B0504020101020102" pitchFamily="34" charset="0"/>
              </a:rPr>
              <a:t>déterminer et prioriser les produits et services potentiels (offres) à l’appui de la stratégie de votre organisation; </a:t>
            </a:r>
          </a:p>
          <a:p>
            <a:pPr marL="381000" lvl="1" indent="-180975" algn="l" rtl="0" eaLnBrk="1" hangingPunct="1"/>
            <a:r>
              <a:rPr lang="fr-ca" sz="1600" b="0" i="0" u="none" baseline="0">
                <a:latin typeface="Segoe UI" panose="020B0502040204020203" pitchFamily="34" charset="0"/>
                <a:ea typeface="Speak Pro" panose="020B0504020101020102" pitchFamily="34" charset="0"/>
                <a:cs typeface="Speak Pro" panose="020B0504020101020102" pitchFamily="34" charset="0"/>
              </a:rPr>
              <a:t>formuler la vision de chacune de ces offres; </a:t>
            </a:r>
          </a:p>
          <a:p>
            <a:pPr marL="381000" lvl="1" indent="-180975" algn="l" rtl="0" eaLnBrk="1" hangingPunct="1"/>
            <a:r>
              <a:rPr lang="fr-ca" sz="1600" b="0" i="0" u="none" baseline="0">
                <a:latin typeface="Segoe UI" panose="020B0502040204020203" pitchFamily="34" charset="0"/>
                <a:ea typeface="Speak Pro" panose="020B0504020101020102" pitchFamily="34" charset="0"/>
                <a:cs typeface="Speak Pro" panose="020B0504020101020102" pitchFamily="34" charset="0"/>
              </a:rPr>
              <a:t>travailler avec les clients pour comprendre leurs besoins généraux; </a:t>
            </a:r>
          </a:p>
          <a:p>
            <a:pPr marL="381000" lvl="1" indent="-180975" algn="l" rtl="0" eaLnBrk="1" hangingPunct="1"/>
            <a:r>
              <a:rPr lang="fr-ca" sz="1600" b="0" i="0" u="none" baseline="0">
                <a:latin typeface="Segoe UI" panose="020B0502040204020203" pitchFamily="34" charset="0"/>
                <a:ea typeface="Speak Pro" panose="020B0504020101020102" pitchFamily="34" charset="0"/>
                <a:cs typeface="Speak Pro" panose="020B0504020101020102" pitchFamily="34" charset="0"/>
              </a:rPr>
              <a:t>déterminer, classer par ordre de priorité et répartir les augmentations d’affaires minimales pour les offres en cours d’élaboration; </a:t>
            </a:r>
          </a:p>
          <a:p>
            <a:pPr marL="381000" lvl="1" indent="-180975" algn="l" rtl="0" eaLnBrk="1" hangingPunct="1"/>
            <a:r>
              <a:rPr lang="fr-ca" sz="1600" b="0" i="0" u="none" baseline="0">
                <a:latin typeface="Segoe UI" panose="020B0502040204020203" pitchFamily="34" charset="0"/>
                <a:ea typeface="Speak Pro" panose="020B0504020101020102" pitchFamily="34" charset="0"/>
                <a:cs typeface="Speak Pro" panose="020B0504020101020102" pitchFamily="34" charset="0"/>
              </a:rPr>
              <a:t>cerner et gérer les dépendances fonctionnelles entre les offres; </a:t>
            </a:r>
          </a:p>
          <a:p>
            <a:pPr marL="381000" lvl="1" indent="-180975" algn="l" rtl="0" eaLnBrk="1" hangingPunct="1"/>
            <a:r>
              <a:rPr lang="fr-ca" sz="1600" b="0" i="0" u="none" baseline="0">
                <a:latin typeface="Segoe UI" panose="020B0502040204020203" pitchFamily="34" charset="0"/>
                <a:ea typeface="Speak Pro" panose="020B0504020101020102" pitchFamily="34" charset="0"/>
                <a:cs typeface="Speak Pro" panose="020B0504020101020102" pitchFamily="34" charset="0"/>
              </a:rPr>
              <a:t>promouvoir ces offres auprès de leurs clients potentiels;</a:t>
            </a:r>
          </a:p>
          <a:p>
            <a:pPr marL="381000" lvl="1" indent="-180975" algn="l" rtl="0" eaLnBrk="1" hangingPunct="1"/>
            <a:r>
              <a:rPr lang="fr-ca" sz="1600" b="0" i="0" u="none" baseline="0">
                <a:latin typeface="Segoe UI" panose="020B0502040204020203" pitchFamily="34" charset="0"/>
                <a:ea typeface="Speak Pro" panose="020B0504020101020102" pitchFamily="34" charset="0"/>
                <a:cs typeface="Speak Pro" panose="020B0504020101020102" pitchFamily="34" charset="0"/>
              </a:rPr>
              <a:t>surveiller le marché pour déterminer les besoins futurs des clients. </a:t>
            </a:r>
          </a:p>
          <a:p>
            <a:pPr marL="88900" indent="-88900" algn="l" rtl="0" eaLnBrk="1" hangingPunct="1">
              <a:buClr>
                <a:srgbClr val="E88B33"/>
              </a:buClr>
            </a:pPr>
            <a:r>
              <a:rPr lang="fr-ca" b="0" i="0" u="none" baseline="0">
                <a:latin typeface="Segoe UI" panose="020B0502040204020203" pitchFamily="34" charset="0"/>
                <a:ea typeface="Speak Pro" panose="020B0504020101020102" pitchFamily="34" charset="0"/>
                <a:cs typeface="Speak Pro" panose="020B0504020101020102" pitchFamily="34" charset="0"/>
              </a:rPr>
              <a:t>La gestion disciplinée et agile des produits est une gestion des produits réalisée de manière collaborative et évolutive qui reflète le contexte de votre organisation.</a:t>
            </a:r>
            <a:endParaRPr lang="fr-ca" altLang="fr-FR">
              <a:latin typeface="Segoe UI" panose="020B0502040204020203" pitchFamily="34" charset="0"/>
              <a:cs typeface="Segoe UI" panose="020B0502040204020203" pitchFamily="34" charset="0"/>
            </a:endParaRPr>
          </a:p>
        </p:txBody>
      </p:sp>
      <p:sp>
        <p:nvSpPr>
          <p:cNvPr id="4" name="Slide Number Placeholder 3">
            <a:extLst>
              <a:ext uri="{FF2B5EF4-FFF2-40B4-BE49-F238E27FC236}">
                <a16:creationId xmlns:a16="http://schemas.microsoft.com/office/drawing/2014/main" id="{712CFE0B-B555-4452-8A67-187D9EEA613D}"/>
              </a:ext>
            </a:extLst>
          </p:cNvPr>
          <p:cNvSpPr>
            <a:spLocks noGrp="1"/>
          </p:cNvSpPr>
          <p:nvPr>
            <p:ph type="sldNum" sz="quarter" idx="12"/>
          </p:nvPr>
        </p:nvSpPr>
        <p:spPr/>
        <p:txBody>
          <a:bodyPr/>
          <a:lstStyle/>
          <a:p>
            <a:pPr algn="l" rtl="0">
              <a:defRPr/>
            </a:pPr>
            <a:fld id="{152BAC50-76B3-4C86-B518-DE7522EB7016}" type="slidenum">
              <a:rPr/>
              <a:pPr>
                <a:defRPr/>
              </a:pPr>
              <a:t>6</a:t>
            </a:fld>
            <a:endParaRPr lang="fr-ca"/>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descr="&quot;&quot;">
            <a:extLst>
              <a:ext uri="{FF2B5EF4-FFF2-40B4-BE49-F238E27FC236}">
                <a16:creationId xmlns:a16="http://schemas.microsoft.com/office/drawing/2014/main" id="{F033A33F-A1DD-403E-8185-63ACF261E588}"/>
              </a:ext>
            </a:extLst>
          </p:cNvPr>
          <p:cNvSpPr>
            <a:spLocks noGrp="1" noRot="1" noChangeAspect="1" noMove="1" noResize="1" noEditPoints="1" noAdjustHandles="1" noChangeArrowheads="1" noChangeShapeType="1" noTextEdit="1"/>
          </p:cNvSpPr>
          <p:nvPr/>
        </p:nvSpPr>
        <p:spPr>
          <a:xfrm>
            <a:off x="6350" y="0"/>
            <a:ext cx="12185650"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anchor="ctr"/>
          <a:lstStyle/>
          <a:p>
            <a:pPr algn="ctr" rtl="0">
              <a:defRPr/>
            </a:pPr>
            <a:endParaRPr lang="fr-ca"/>
          </a:p>
        </p:txBody>
      </p:sp>
      <p:sp>
        <p:nvSpPr>
          <p:cNvPr id="12" name="Rectangle 11" descr="&quot;&quot;">
            <a:extLst>
              <a:ext uri="{FF2B5EF4-FFF2-40B4-BE49-F238E27FC236}">
                <a16:creationId xmlns:a16="http://schemas.microsoft.com/office/drawing/2014/main" id="{4DE29BFA-AB57-40EE-A16F-FC0C35A20DA0}"/>
              </a:ext>
            </a:extLst>
          </p:cNvPr>
          <p:cNvSpPr>
            <a:spLocks noGrp="1" noRot="1" noChangeAspect="1" noMove="1" noResize="1" noEditPoints="1" noAdjustHandles="1" noChangeArrowheads="1" noChangeShapeType="1" noTextEdit="1"/>
          </p:cNvSpPr>
          <p:nvPr/>
        </p:nvSpPr>
        <p:spPr>
          <a:xfrm>
            <a:off x="0" y="0"/>
            <a:ext cx="4059238"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A1DEE66-C5DE-40A6-B521-6278E43CFA11}"/>
              </a:ext>
            </a:extLst>
          </p:cNvPr>
          <p:cNvSpPr>
            <a:spLocks noGrp="1"/>
          </p:cNvSpPr>
          <p:nvPr>
            <p:ph type="title"/>
          </p:nvPr>
        </p:nvSpPr>
        <p:spPr>
          <a:xfrm>
            <a:off x="492125" y="517525"/>
            <a:ext cx="3084513" cy="1960563"/>
          </a:xfrm>
        </p:spPr>
        <p:txBody>
          <a:bodyPr>
            <a:noAutofit/>
          </a:bodyPr>
          <a:lstStyle/>
          <a:p>
            <a:pPr algn="l" rtl="0" eaLnBrk="1" hangingPunct="1">
              <a:defRPr/>
            </a:pPr>
            <a:r>
              <a:rPr lang="fr-ca" sz="3200" b="0" i="0" u="none" baseline="0" dirty="0">
                <a:solidFill>
                  <a:srgbClr val="FFFFFF"/>
                </a:solidFill>
              </a:rPr>
              <a:t>Qu’est-ce qui vous empêche d’adopter la gestion des produits?</a:t>
            </a:r>
          </a:p>
        </p:txBody>
      </p:sp>
      <p:cxnSp>
        <p:nvCxnSpPr>
          <p:cNvPr id="14" name="Straight Connector 13" descr="&quot;&quot;">
            <a:extLst>
              <a:ext uri="{FF2B5EF4-FFF2-40B4-BE49-F238E27FC236}">
                <a16:creationId xmlns:a16="http://schemas.microsoft.com/office/drawing/2014/main" id="{01DAB4C6-24CE-48E7-9886-487D18A3C01A}"/>
              </a:ext>
            </a:extLst>
          </p:cNvPr>
          <p:cNvCxnSpPr>
            <a:cxnSpLocks noGrp="1" noRot="1" noChangeAspect="1" noMove="1" noResize="1" noEditPoints="1" noAdjustHandles="1" noChangeArrowheads="1" noChangeShapeType="1"/>
          </p:cNvCxnSpPr>
          <p:nvPr/>
        </p:nvCxnSpPr>
        <p:spPr>
          <a:xfrm>
            <a:off x="571500" y="2638425"/>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2D26415-E461-4926-BEB8-2521C7667D3F}"/>
              </a:ext>
            </a:extLst>
          </p:cNvPr>
          <p:cNvSpPr>
            <a:spLocks noGrp="1"/>
          </p:cNvSpPr>
          <p:nvPr>
            <p:ph idx="1"/>
          </p:nvPr>
        </p:nvSpPr>
        <p:spPr>
          <a:xfrm>
            <a:off x="571500" y="2800350"/>
            <a:ext cx="3005138" cy="3189288"/>
          </a:xfrm>
        </p:spPr>
        <p:txBody>
          <a:bodyPr>
            <a:normAutofit/>
          </a:bodyPr>
          <a:lstStyle/>
          <a:p>
            <a:pPr marL="90170" indent="-90170" algn="l" rtl="0" eaLnBrk="1" hangingPunct="1">
              <a:defRPr/>
            </a:pPr>
            <a:r>
              <a:rPr lang="fr-ca" sz="1800" b="0" i="0" u="none" baseline="0">
                <a:solidFill>
                  <a:srgbClr val="FFFFFF"/>
                </a:solidFill>
                <a:latin typeface="+mn-lt"/>
                <a:ea typeface="+mn-lt"/>
                <a:cs typeface="+mn-lt"/>
                <a:sym typeface="+mn-lt"/>
              </a:rPr>
              <a:t>Suivez-nous sur Sli.do</a:t>
            </a:r>
            <a:endParaRPr lang="fr-ca" sz="1800">
              <a:solidFill>
                <a:srgbClr val="FFFFFF"/>
              </a:solidFill>
            </a:endParaRPr>
          </a:p>
        </p:txBody>
      </p:sp>
      <p:pic>
        <p:nvPicPr>
          <p:cNvPr id="15367" name="Picture 5" descr="Text, whiteboard&#10;&#10;Description automatically generated">
            <a:extLst>
              <a:ext uri="{FF2B5EF4-FFF2-40B4-BE49-F238E27FC236}">
                <a16:creationId xmlns:a16="http://schemas.microsoft.com/office/drawing/2014/main" id="{D0B5735B-1D7C-4B3F-A22D-39C14B0E78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41863" y="1406525"/>
            <a:ext cx="6797675" cy="404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Slide Number Placeholder 3">
            <a:extLst>
              <a:ext uri="{FF2B5EF4-FFF2-40B4-BE49-F238E27FC236}">
                <a16:creationId xmlns:a16="http://schemas.microsoft.com/office/drawing/2014/main" id="{23ED5B41-0885-41AE-83C9-6812D43F0694}"/>
              </a:ext>
            </a:extLst>
          </p:cNvPr>
          <p:cNvSpPr>
            <a:spLocks noGrp="1"/>
          </p:cNvSpPr>
          <p:nvPr>
            <p:ph type="sldNum" sz="quarter" idx="12"/>
          </p:nvPr>
        </p:nvSpPr>
        <p:spPr/>
        <p:txBody>
          <a:bodyPr>
            <a:normAutofit/>
          </a:bodyPr>
          <a:lstStyle/>
          <a:p>
            <a:pPr algn="l" rtl="0">
              <a:spcAft>
                <a:spcPts val="600"/>
              </a:spcAft>
              <a:defRPr/>
            </a:pPr>
            <a:fld id="{752F2ED2-C06D-4E38-901C-BBE90B5389EA}" type="slidenum">
              <a:rPr>
                <a:solidFill>
                  <a:schemeClr val="tx1">
                    <a:lumMod val="85000"/>
                    <a:lumOff val="15000"/>
                  </a:schemeClr>
                </a:solidFill>
              </a:rPr>
              <a:pPr>
                <a:spcAft>
                  <a:spcPts val="600"/>
                </a:spcAft>
                <a:defRPr/>
              </a:pPr>
              <a:t>7</a:t>
            </a:fld>
            <a:endParaRPr lang="fr-ca">
              <a:solidFill>
                <a:schemeClr val="tx1">
                  <a:lumMod val="85000"/>
                  <a:lumOff val="15000"/>
                </a:schemeClr>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383838"/>
            </a:gs>
            <a:gs pos="64999">
              <a:srgbClr val="000000"/>
            </a:gs>
            <a:gs pos="100000">
              <a:srgbClr val="000000"/>
            </a:gs>
          </a:gsLst>
          <a:lin ang="16200000"/>
        </a:gradFill>
        <a:effectLst/>
      </p:bgPr>
    </p:bg>
    <p:spTree>
      <p:nvGrpSpPr>
        <p:cNvPr id="1" name=""/>
        <p:cNvGrpSpPr/>
        <p:nvPr/>
      </p:nvGrpSpPr>
      <p:grpSpPr>
        <a:xfrm>
          <a:off x="0" y="0"/>
          <a:ext cx="0" cy="0"/>
          <a:chOff x="0" y="0"/>
          <a:chExt cx="0" cy="0"/>
        </a:xfrm>
      </p:grpSpPr>
      <p:sp useBgFill="1">
        <p:nvSpPr>
          <p:cNvPr id="74" name="Rectangle 73" descr="&quot;&quot;">
            <a:extLst>
              <a:ext uri="{FF2B5EF4-FFF2-40B4-BE49-F238E27FC236}">
                <a16:creationId xmlns:a16="http://schemas.microsoft.com/office/drawing/2014/main" id="{AAE35BD6-294B-4D7A-A16A-8CBB2A5800EB}"/>
              </a:ext>
            </a:extLst>
          </p:cNvPr>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rtl="0">
              <a:defRPr/>
            </a:pPr>
            <a:endParaRPr lang="fr-ca"/>
          </a:p>
        </p:txBody>
      </p:sp>
      <p:sp>
        <p:nvSpPr>
          <p:cNvPr id="2" name="Title 1">
            <a:extLst>
              <a:ext uri="{FF2B5EF4-FFF2-40B4-BE49-F238E27FC236}">
                <a16:creationId xmlns:a16="http://schemas.microsoft.com/office/drawing/2014/main" id="{285342EE-DB94-46F2-A63A-C8EFC8334AB3}"/>
              </a:ext>
            </a:extLst>
          </p:cNvPr>
          <p:cNvSpPr>
            <a:spLocks noGrp="1"/>
          </p:cNvSpPr>
          <p:nvPr>
            <p:ph type="title"/>
          </p:nvPr>
        </p:nvSpPr>
        <p:spPr/>
        <p:txBody>
          <a:bodyPr/>
          <a:lstStyle/>
          <a:p>
            <a:pPr algn="l" rtl="0" eaLnBrk="1" fontAlgn="auto" hangingPunct="1">
              <a:spcAft>
                <a:spcPts val="0"/>
              </a:spcAft>
              <a:defRPr/>
            </a:pPr>
            <a:r>
              <a:rPr lang="fr-ca" sz="4800" b="0" i="0" u="none" baseline="0">
                <a:solidFill>
                  <a:schemeClr val="tx1">
                    <a:lumMod val="75000"/>
                    <a:lumOff val="25000"/>
                  </a:schemeClr>
                </a:solidFill>
              </a:rPr>
              <a:t>Défis et solutions</a:t>
            </a:r>
          </a:p>
        </p:txBody>
      </p:sp>
      <p:cxnSp>
        <p:nvCxnSpPr>
          <p:cNvPr id="76" name="Straight Connector 75" descr="&quot;&quot;">
            <a:extLst>
              <a:ext uri="{FF2B5EF4-FFF2-40B4-BE49-F238E27FC236}">
                <a16:creationId xmlns:a16="http://schemas.microsoft.com/office/drawing/2014/main" id="{BFC7BE78-AC50-45DA-ABAF-168F677AE58D}"/>
              </a:ext>
            </a:extLst>
          </p:cNvPr>
          <p:cNvCxnSpPr>
            <a:cxnSpLocks noGrp="1" noRot="1" noChangeAspect="1" noMove="1" noResize="1" noEditPoints="1" noAdjustHandles="1" noChangeArrowheads="1" noChangeShapeType="1"/>
          </p:cNvCxnSpPr>
          <p:nvPr/>
        </p:nvCxnSpPr>
        <p:spPr>
          <a:xfrm>
            <a:off x="1193800" y="1897063"/>
            <a:ext cx="9966325"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8" name="Rectangle 77" descr="&quot;&quot;">
            <a:extLst>
              <a:ext uri="{FF2B5EF4-FFF2-40B4-BE49-F238E27FC236}">
                <a16:creationId xmlns:a16="http://schemas.microsoft.com/office/drawing/2014/main" id="{A903E0BB-2DE3-44F3-82C7-FB894B78D42F}"/>
              </a:ext>
            </a:extLst>
          </p:cNvPr>
          <p:cNvSpPr>
            <a:spLocks noGrp="1" noRot="1" noChangeAspect="1" noMove="1" noResize="1" noEditPoints="1" noAdjustHandles="1" noChangeArrowheads="1" noChangeShapeType="1" noTextEdit="1"/>
          </p:cNvSpPr>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364" name="Slide Number Placeholder 3">
            <a:extLst>
              <a:ext uri="{FF2B5EF4-FFF2-40B4-BE49-F238E27FC236}">
                <a16:creationId xmlns:a16="http://schemas.microsoft.com/office/drawing/2014/main" id="{5D2B3EA7-4E0F-48D8-B754-BEC425112DA0}"/>
              </a:ext>
            </a:extLst>
          </p:cNvPr>
          <p:cNvSpPr>
            <a:spLocks noGrp="1" noChangeArrowheads="1"/>
          </p:cNvSpPr>
          <p:nvPr>
            <p:ph type="sldNum" sz="quarter" idx="12"/>
          </p:nvPr>
        </p:nvSpPr>
        <p:spPr bwMode="auto"/>
        <p:txBody>
          <a:bodyPr numCol="1" anchorCtr="0" compatLnSpc="1">
            <a:prstTxWarp prst="textNoShape">
              <a:avLst/>
            </a:prstTxWarp>
            <a:normAutofit/>
          </a:bodyPr>
          <a:lstStyle>
            <a:lvl1pPr>
              <a:defRPr>
                <a:solidFill>
                  <a:schemeClr val="tx1"/>
                </a:solidFill>
                <a:latin typeface="Speak Pro" panose="020B0504020101020102" pitchFamily="34" charset="0"/>
              </a:defRPr>
            </a:lvl1pPr>
            <a:lvl2pPr marL="742950" indent="-285750">
              <a:defRPr>
                <a:solidFill>
                  <a:schemeClr val="tx1"/>
                </a:solidFill>
                <a:latin typeface="Speak Pro" panose="020B0504020101020102" pitchFamily="34" charset="0"/>
              </a:defRPr>
            </a:lvl2pPr>
            <a:lvl3pPr marL="1143000" indent="-228600">
              <a:defRPr>
                <a:solidFill>
                  <a:schemeClr val="tx1"/>
                </a:solidFill>
                <a:latin typeface="Speak Pro" panose="020B0504020101020102" pitchFamily="34" charset="0"/>
              </a:defRPr>
            </a:lvl3pPr>
            <a:lvl4pPr marL="1600200" indent="-228600">
              <a:defRPr>
                <a:solidFill>
                  <a:schemeClr val="tx1"/>
                </a:solidFill>
                <a:latin typeface="Speak Pro" panose="020B0504020101020102" pitchFamily="34" charset="0"/>
              </a:defRPr>
            </a:lvl4pPr>
            <a:lvl5pPr marL="2057400" indent="-228600">
              <a:defRPr>
                <a:solidFill>
                  <a:schemeClr val="tx1"/>
                </a:solidFill>
                <a:latin typeface="Speak Pro" panose="020B0504020101020102" pitchFamily="34" charset="0"/>
              </a:defRPr>
            </a:lvl5pPr>
            <a:lvl6pPr marL="2514600" indent="-228600" fontAlgn="base">
              <a:spcBef>
                <a:spcPct val="0"/>
              </a:spcBef>
              <a:spcAft>
                <a:spcPct val="0"/>
              </a:spcAft>
              <a:defRPr>
                <a:solidFill>
                  <a:schemeClr val="tx1"/>
                </a:solidFill>
                <a:latin typeface="Speak Pro" panose="020B0504020101020102" pitchFamily="34" charset="0"/>
              </a:defRPr>
            </a:lvl6pPr>
            <a:lvl7pPr marL="2971800" indent="-228600" fontAlgn="base">
              <a:spcBef>
                <a:spcPct val="0"/>
              </a:spcBef>
              <a:spcAft>
                <a:spcPct val="0"/>
              </a:spcAft>
              <a:defRPr>
                <a:solidFill>
                  <a:schemeClr val="tx1"/>
                </a:solidFill>
                <a:latin typeface="Speak Pro" panose="020B0504020101020102" pitchFamily="34" charset="0"/>
              </a:defRPr>
            </a:lvl7pPr>
            <a:lvl8pPr marL="3429000" indent="-228600" fontAlgn="base">
              <a:spcBef>
                <a:spcPct val="0"/>
              </a:spcBef>
              <a:spcAft>
                <a:spcPct val="0"/>
              </a:spcAft>
              <a:defRPr>
                <a:solidFill>
                  <a:schemeClr val="tx1"/>
                </a:solidFill>
                <a:latin typeface="Speak Pro" panose="020B0504020101020102" pitchFamily="34" charset="0"/>
              </a:defRPr>
            </a:lvl8pPr>
            <a:lvl9pPr marL="3886200" indent="-228600" fontAlgn="base">
              <a:spcBef>
                <a:spcPct val="0"/>
              </a:spcBef>
              <a:spcAft>
                <a:spcPct val="0"/>
              </a:spcAft>
              <a:defRPr>
                <a:solidFill>
                  <a:schemeClr val="tx1"/>
                </a:solidFill>
                <a:latin typeface="Speak Pro" panose="020B0504020101020102" pitchFamily="34" charset="0"/>
              </a:defRPr>
            </a:lvl9pPr>
          </a:lstStyle>
          <a:p>
            <a:pPr algn="l" rtl="0" fontAlgn="base">
              <a:spcBef>
                <a:spcPct val="0"/>
              </a:spcBef>
              <a:spcAft>
                <a:spcPts val="600"/>
              </a:spcAft>
              <a:defRPr/>
            </a:pPr>
            <a:fld id="{15BD3F24-D07C-442A-B7FB-8BFA1B883E41}" type="slidenum">
              <a:rPr sz="1050">
                <a:solidFill>
                  <a:srgbClr val="FFFFFF"/>
                </a:solidFill>
                <a:latin typeface="+mn-lt"/>
              </a:rPr>
              <a:pPr fontAlgn="base">
                <a:spcBef>
                  <a:spcPct val="0"/>
                </a:spcBef>
                <a:spcAft>
                  <a:spcPts val="600"/>
                </a:spcAft>
                <a:defRPr/>
              </a:pPr>
              <a:t>8</a:t>
            </a:fld>
            <a:endParaRPr lang="fr-ca" altLang="en-US" sz="1050">
              <a:solidFill>
                <a:srgbClr val="FFFFFF"/>
              </a:solidFill>
              <a:latin typeface="+mn-lt"/>
            </a:endParaRPr>
          </a:p>
        </p:txBody>
      </p:sp>
      <p:graphicFrame>
        <p:nvGraphicFramePr>
          <p:cNvPr id="15366" name="Content Placeholder 2">
            <a:extLst>
              <a:ext uri="{FF2B5EF4-FFF2-40B4-BE49-F238E27FC236}">
                <a16:creationId xmlns:a16="http://schemas.microsoft.com/office/drawing/2014/main" id="{B00EFF45-9F6C-4F83-AE43-4598AF639580}"/>
              </a:ext>
            </a:extLst>
          </p:cNvPr>
          <p:cNvGraphicFramePr/>
          <p:nvPr/>
        </p:nvGraphicFramePr>
        <p:xfrm>
          <a:off x="1096963" y="2098515"/>
          <a:ext cx="10058400" cy="37860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descr="&quot;&quot;">
            <a:extLst>
              <a:ext uri="{FF2B5EF4-FFF2-40B4-BE49-F238E27FC236}">
                <a16:creationId xmlns:a16="http://schemas.microsoft.com/office/drawing/2014/main" id="{0ACCCF15-5585-4556-AE58-BBF1AE899060}"/>
              </a:ext>
            </a:extLst>
          </p:cNvPr>
          <p:cNvSpPr>
            <a:spLocks noGrp="1" noRot="1" noChangeAspect="1" noMove="1" noResize="1" noEditPoints="1" noAdjustHandles="1" noChangeArrowheads="1" noChangeShapeType="1" noTextEdit="1"/>
          </p:cNvSpPr>
          <p:nvPr/>
        </p:nvSpPr>
        <p:spPr>
          <a:xfrm>
            <a:off x="6350" y="0"/>
            <a:ext cx="12185650"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anchor="ctr"/>
          <a:lstStyle/>
          <a:p>
            <a:pPr algn="ctr" rtl="0">
              <a:defRPr/>
            </a:pPr>
            <a:endParaRPr lang="fr-ca"/>
          </a:p>
        </p:txBody>
      </p:sp>
      <p:sp>
        <p:nvSpPr>
          <p:cNvPr id="21" name="Rectangle 20" descr="&quot;&quot;">
            <a:extLst>
              <a:ext uri="{FF2B5EF4-FFF2-40B4-BE49-F238E27FC236}">
                <a16:creationId xmlns:a16="http://schemas.microsoft.com/office/drawing/2014/main" id="{D6B6C69B-FC26-4E56-9F5B-068E77ABB878}"/>
              </a:ext>
            </a:extLst>
          </p:cNvPr>
          <p:cNvSpPr>
            <a:spLocks noGrp="1" noRot="1" noChangeAspect="1" noMove="1" noResize="1" noEditPoints="1" noAdjustHandles="1" noChangeArrowheads="1" noChangeShapeType="1" noTextEdit="1"/>
          </p:cNvSpPr>
          <p:nvPr/>
        </p:nvSpPr>
        <p:spPr>
          <a:xfrm>
            <a:off x="0" y="0"/>
            <a:ext cx="4059238"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450AB22-7209-44B6-92C6-DBD0CDE64D97}"/>
              </a:ext>
            </a:extLst>
          </p:cNvPr>
          <p:cNvSpPr>
            <a:spLocks noGrp="1"/>
          </p:cNvSpPr>
          <p:nvPr>
            <p:ph type="title"/>
          </p:nvPr>
        </p:nvSpPr>
        <p:spPr>
          <a:xfrm>
            <a:off x="492125" y="517525"/>
            <a:ext cx="3084513" cy="1960563"/>
          </a:xfrm>
        </p:spPr>
        <p:txBody>
          <a:bodyPr>
            <a:noAutofit/>
          </a:bodyPr>
          <a:lstStyle/>
          <a:p>
            <a:pPr algn="l" rtl="0" eaLnBrk="1" hangingPunct="1">
              <a:defRPr/>
            </a:pPr>
            <a:r>
              <a:rPr lang="fr-ca" sz="3600" b="0" i="0" u="none" baseline="0" dirty="0">
                <a:solidFill>
                  <a:srgbClr val="FFFFFF"/>
                </a:solidFill>
              </a:rPr>
              <a:t>Quels sont les mythes au sujet de la gestion des produits?</a:t>
            </a:r>
          </a:p>
        </p:txBody>
      </p:sp>
      <p:cxnSp>
        <p:nvCxnSpPr>
          <p:cNvPr id="23" name="Straight Connector 22" descr="&quot;&quot;">
            <a:extLst>
              <a:ext uri="{FF2B5EF4-FFF2-40B4-BE49-F238E27FC236}">
                <a16:creationId xmlns:a16="http://schemas.microsoft.com/office/drawing/2014/main" id="{A7D58C5F-7049-4E49-BAFE-E02E22EA0057}"/>
              </a:ext>
            </a:extLst>
          </p:cNvPr>
          <p:cNvCxnSpPr>
            <a:cxnSpLocks noGrp="1" noRot="1" noChangeAspect="1" noMove="1" noResize="1" noEditPoints="1" noAdjustHandles="1" noChangeArrowheads="1" noChangeShapeType="1"/>
          </p:cNvCxnSpPr>
          <p:nvPr/>
        </p:nvCxnSpPr>
        <p:spPr>
          <a:xfrm>
            <a:off x="571500" y="2638425"/>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DBE6D55-4FCC-4FCF-B59F-AF86E77532C4}"/>
              </a:ext>
            </a:extLst>
          </p:cNvPr>
          <p:cNvSpPr>
            <a:spLocks noGrp="1"/>
          </p:cNvSpPr>
          <p:nvPr>
            <p:ph idx="1"/>
          </p:nvPr>
        </p:nvSpPr>
        <p:spPr>
          <a:xfrm>
            <a:off x="571500" y="2800350"/>
            <a:ext cx="3005138" cy="3189288"/>
          </a:xfrm>
        </p:spPr>
        <p:txBody>
          <a:bodyPr>
            <a:normAutofit/>
          </a:bodyPr>
          <a:lstStyle/>
          <a:p>
            <a:pPr marL="90170" indent="-90170" algn="l" rtl="0" eaLnBrk="1" hangingPunct="1">
              <a:defRPr/>
            </a:pPr>
            <a:r>
              <a:rPr lang="fr-ca" sz="1800" b="0" i="0" u="none" baseline="0">
                <a:solidFill>
                  <a:srgbClr val="FFFFFF"/>
                </a:solidFill>
                <a:latin typeface="+mn-lt"/>
                <a:ea typeface="+mn-lt"/>
                <a:cs typeface="+mn-lt"/>
                <a:sym typeface="+mn-lt"/>
              </a:rPr>
              <a:t>Suivez-nous sur Sli.do</a:t>
            </a:r>
            <a:endParaRPr lang="fr-ca" sz="1800">
              <a:solidFill>
                <a:srgbClr val="FFFFFF"/>
              </a:solidFill>
            </a:endParaRPr>
          </a:p>
        </p:txBody>
      </p:sp>
      <p:pic>
        <p:nvPicPr>
          <p:cNvPr id="17415" name="Picture 5" descr="Text, whiteboard&#10;&#10;Description automatically generated">
            <a:extLst>
              <a:ext uri="{FF2B5EF4-FFF2-40B4-BE49-F238E27FC236}">
                <a16:creationId xmlns:a16="http://schemas.microsoft.com/office/drawing/2014/main" id="{9F30C772-533C-4D31-AFDC-DC5BFC3D9F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41863" y="1406525"/>
            <a:ext cx="6797675" cy="404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Slide Number Placeholder 3">
            <a:extLst>
              <a:ext uri="{FF2B5EF4-FFF2-40B4-BE49-F238E27FC236}">
                <a16:creationId xmlns:a16="http://schemas.microsoft.com/office/drawing/2014/main" id="{887BFE78-75F1-4736-9305-1C592387C330}"/>
              </a:ext>
            </a:extLst>
          </p:cNvPr>
          <p:cNvSpPr>
            <a:spLocks noGrp="1"/>
          </p:cNvSpPr>
          <p:nvPr>
            <p:ph type="sldNum" sz="quarter" idx="12"/>
          </p:nvPr>
        </p:nvSpPr>
        <p:spPr/>
        <p:txBody>
          <a:bodyPr>
            <a:normAutofit/>
          </a:bodyPr>
          <a:lstStyle/>
          <a:p>
            <a:pPr algn="l" rtl="0">
              <a:spcAft>
                <a:spcPts val="600"/>
              </a:spcAft>
              <a:defRPr/>
            </a:pPr>
            <a:fld id="{FBF9DF7E-9295-4FA2-AFB6-FF06BB99B93E}" type="slidenum">
              <a:rPr>
                <a:solidFill>
                  <a:schemeClr val="tx1">
                    <a:lumMod val="85000"/>
                    <a:lumOff val="15000"/>
                  </a:schemeClr>
                </a:solidFill>
              </a:rPr>
              <a:pPr>
                <a:spcAft>
                  <a:spcPts val="600"/>
                </a:spcAft>
                <a:defRPr/>
              </a:pPr>
              <a:t>9</a:t>
            </a:fld>
            <a:endParaRPr lang="fr-ca">
              <a:solidFill>
                <a:schemeClr val="tx1">
                  <a:lumMod val="85000"/>
                  <a:lumOff val="15000"/>
                </a:schemeClr>
              </a:solidFill>
            </a:endParaRPr>
          </a:p>
        </p:txBody>
      </p:sp>
    </p:spTree>
  </p:cSld>
  <p:clrMapOvr>
    <a:masterClrMapping/>
  </p:clrMapOvr>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9d71fdf0-d220-403a-9531-ad65ebf45c1d" xsi:nil="true"/>
    <Purpose xmlns="9d71fdf0-d220-403a-9531-ad65ebf45c1d" xsi:nil="true"/>
    <_ip_UnifiedCompliancePolicyUIAction xmlns="http://schemas.microsoft.com/sharepoint/v3" xsi:nil="true"/>
    <Focus xmlns="9d71fdf0-d220-403a-9531-ad65ebf45c1d" xsi:nil="true"/>
    <Responsible xmlns="9d71fdf0-d220-403a-9531-ad65ebf45c1d" xsi:nil="true"/>
    <Status xmlns="9d71fdf0-d220-403a-9531-ad65ebf45c1d" xsi:nil="true"/>
    <Language xmlns="9d71fdf0-d220-403a-9531-ad65ebf45c1d">English</Language>
    <_ip_UnifiedCompliancePolicyProperties xmlns="http://schemas.microsoft.com/sharepoint/v3" xsi:nil="true"/>
    <Audience xmlns="9d71fdf0-d220-403a-9531-ad65ebf45c1d" xsi:nil="true"/>
    <DueDate xmlns="9d71fdf0-d220-403a-9531-ad65ebf45c1d" xsi:nil="true"/>
    <DocumentType xmlns="9d71fdf0-d220-403a-9531-ad65ebf45c1d" xsi:nil="true"/>
    <DateCreated xmlns="9d71fdf0-d220-403a-9531-ad65ebf45c1d">2022-02-11T18:39:59+00:00</DateCreated>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2A2C3D303BFE1438F8707B92C5CEB2B" ma:contentTypeVersion="24" ma:contentTypeDescription="Create a new document." ma:contentTypeScope="" ma:versionID="903abf69df8cb54631b87b756d79e008">
  <xsd:schema xmlns:xsd="http://www.w3.org/2001/XMLSchema" xmlns:xs="http://www.w3.org/2001/XMLSchema" xmlns:p="http://schemas.microsoft.com/office/2006/metadata/properties" xmlns:ns1="http://schemas.microsoft.com/sharepoint/v3" xmlns:ns2="9d71fdf0-d220-403a-9531-ad65ebf45c1d" xmlns:ns3="4a8324f8-10e0-42c9-8a9f-8aa76b7b07a7" targetNamespace="http://schemas.microsoft.com/office/2006/metadata/properties" ma:root="true" ma:fieldsID="cd401b41a88bc90080e4de94206df1f8" ns1:_="" ns2:_="" ns3:_="">
    <xsd:import namespace="http://schemas.microsoft.com/sharepoint/v3"/>
    <xsd:import namespace="9d71fdf0-d220-403a-9531-ad65ebf45c1d"/>
    <xsd:import namespace="4a8324f8-10e0-42c9-8a9f-8aa76b7b07a7"/>
    <xsd:element name="properties">
      <xsd:complexType>
        <xsd:sequence>
          <xsd:element name="documentManagement">
            <xsd:complexType>
              <xsd:all>
                <xsd:element ref="ns2:MediaServiceMetadata" minOccurs="0"/>
                <xsd:element ref="ns2:MediaServiceFastMetadata" minOccurs="0"/>
                <xsd:element ref="ns2:Language" minOccurs="0"/>
                <xsd:element ref="ns2:Purpose" minOccurs="0"/>
                <xsd:element ref="ns2:Audience" minOccurs="0"/>
                <xsd:element ref="ns2:DocumentType" minOccurs="0"/>
                <xsd:element ref="ns2:Responsible" minOccurs="0"/>
                <xsd:element ref="ns2:DueDate" minOccurs="0"/>
                <xsd:element ref="ns2:Status"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1:_ip_UnifiedCompliancePolicyProperties" minOccurs="0"/>
                <xsd:element ref="ns1:_ip_UnifiedCompliancePolicyUIAction" minOccurs="0"/>
                <xsd:element ref="ns2:MediaServiceDateTaken" minOccurs="0"/>
                <xsd:element ref="ns2:DateCreated" minOccurs="0"/>
                <xsd:element ref="ns2:Focu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5" nillable="true" ma:displayName="Unified Compliance Policy Properties" ma:hidden="true" ma:internalName="_ip_UnifiedCompliancePolicyProperties">
      <xsd:simpleType>
        <xsd:restriction base="dms:Note"/>
      </xsd:simpleType>
    </xsd:element>
    <xsd:element name="_ip_UnifiedCompliancePolicyUIAction" ma:index="2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d71fdf0-d220-403a-9531-ad65ebf45c1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anguage" ma:index="10" nillable="true" ma:displayName="Language" ma:default="English" ma:format="Dropdown" ma:internalName="Language">
      <xsd:simpleType>
        <xsd:restriction base="dms:Choice">
          <xsd:enumeration value="Bilingual"/>
          <xsd:enumeration value="English"/>
          <xsd:enumeration value="French"/>
        </xsd:restriction>
      </xsd:simpleType>
    </xsd:element>
    <xsd:element name="Purpose" ma:index="11" nillable="true" ma:displayName="Purpose" ma:format="Dropdown" ma:internalName="Purpose">
      <xsd:simpleType>
        <xsd:restriction base="dms:Choice">
          <xsd:enumeration value="For Decision"/>
          <xsd:enumeration value="For Information"/>
          <xsd:enumeration value="For Review"/>
        </xsd:restriction>
      </xsd:simpleType>
    </xsd:element>
    <xsd:element name="Audience" ma:index="12" nillable="true" ma:displayName="Audience" ma:format="Dropdown" ma:internalName="Audience">
      <xsd:simpleType>
        <xsd:restriction base="dms:Choice">
          <xsd:enumeration value="Committee"/>
          <xsd:enumeration value="External"/>
          <xsd:enumeration value="Management"/>
          <xsd:enumeration value="Our Team"/>
          <xsd:enumeration value="Internal Stakeholders"/>
        </xsd:restriction>
      </xsd:simpleType>
    </xsd:element>
    <xsd:element name="DocumentType" ma:index="13" nillable="true" ma:displayName="Document Type" ma:format="Dropdown" ma:internalName="DocumentType">
      <xsd:simpleType>
        <xsd:restriction base="dms:Choice">
          <xsd:enumeration value="Briefing"/>
          <xsd:enumeration value="Presentation"/>
          <xsd:enumeration value="Report"/>
          <xsd:enumeration value="Resource"/>
          <xsd:enumeration value="Template"/>
          <xsd:enumeration value="Plan"/>
          <xsd:enumeration value="Notes"/>
          <xsd:enumeration value="Meeting Document"/>
          <xsd:enumeration value="Correspondence"/>
        </xsd:restriction>
      </xsd:simpleType>
    </xsd:element>
    <xsd:element name="Responsible" ma:index="14" nillable="true" ma:displayName="Responsible " ma:description="Name of team member who is the lead on this. " ma:format="Dropdown" ma:internalName="Responsible">
      <xsd:simpleType>
        <xsd:restriction base="dms:Text">
          <xsd:maxLength value="255"/>
        </xsd:restriction>
      </xsd:simpleType>
    </xsd:element>
    <xsd:element name="DueDate" ma:index="15" nillable="true" ma:displayName="Due Date" ma:description="Final Submission Date.  Year/Month/Day format. " ma:format="Dropdown" ma:internalName="DueDate">
      <xsd:simpleType>
        <xsd:restriction base="dms:Text">
          <xsd:maxLength value="255"/>
        </xsd:restriction>
      </xsd:simpleType>
    </xsd:element>
    <xsd:element name="Status" ma:index="16" nillable="true" ma:displayName="Status" ma:format="Dropdown" ma:internalName="Status">
      <xsd:simpleType>
        <xsd:restriction base="dms:Choice">
          <xsd:enumeration value="In Progress"/>
          <xsd:enumeration value="Completed"/>
          <xsd:enumeration value="Draft"/>
        </xsd:restriction>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AutoTags" ma:index="21" nillable="true" ma:displayName="Tags" ma:internalName="MediaServiceAutoTags" ma:readOnly="true">
      <xsd:simpleType>
        <xsd:restriction base="dms:Text"/>
      </xsd:simpleType>
    </xsd:element>
    <xsd:element name="MediaServiceOCR" ma:index="22" nillable="true" ma:displayName="Extracted Text" ma:internalName="MediaServiceOCR" ma:readOnly="true">
      <xsd:simpleType>
        <xsd:restriction base="dms:Note">
          <xsd:maxLength value="255"/>
        </xsd:restriction>
      </xsd:simpleType>
    </xsd:element>
    <xsd:element name="MediaServiceGenerationTime" ma:index="23" nillable="true" ma:displayName="MediaServiceGenerationTime" ma:hidden="true" ma:internalName="MediaServiceGenerationTime" ma:readOnly="true">
      <xsd:simpleType>
        <xsd:restriction base="dms:Text"/>
      </xsd:simpleType>
    </xsd:element>
    <xsd:element name="MediaServiceEventHashCode" ma:index="24" nillable="true" ma:displayName="MediaServiceEventHashCode" ma:hidden="true" ma:internalName="MediaServiceEventHashCode" ma:readOnly="true">
      <xsd:simpleType>
        <xsd:restriction base="dms:Text"/>
      </xsd:simpleType>
    </xsd:element>
    <xsd:element name="MediaServiceDateTaken" ma:index="27" nillable="true" ma:displayName="MediaServiceDateTaken" ma:hidden="true" ma:internalName="MediaServiceDateTaken" ma:readOnly="true">
      <xsd:simpleType>
        <xsd:restriction base="dms:Text"/>
      </xsd:simpleType>
    </xsd:element>
    <xsd:element name="DateCreated" ma:index="28" nillable="true" ma:displayName="Date Created" ma:default="[today]" ma:format="DateOnly" ma:internalName="DateCreated">
      <xsd:simpleType>
        <xsd:restriction base="dms:DateTime"/>
      </xsd:simpleType>
    </xsd:element>
    <xsd:element name="Focus" ma:index="29" nillable="true" ma:displayName="Focus" ma:format="Dropdown" ma:internalName="Focus">
      <xsd:simpleType>
        <xsd:restriction base="dms:Choice">
          <xsd:enumeration value="Research"/>
          <xsd:enumeration value="Development"/>
          <xsd:enumeration value="Stakeholder Engagement"/>
          <xsd:enumeration value="Foresight"/>
        </xsd:restriction>
      </xsd:simpleType>
    </xsd:element>
    <xsd:element name="MediaLengthInSeconds" ma:index="3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4a8324f8-10e0-42c9-8a9f-8aa76b7b07a7"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BC59CFB-E2CE-436E-AEF1-AA6DAD7A17D4}">
  <ds:schemaRefs>
    <ds:schemaRef ds:uri="38ec4b9f-0cfc-4ea5-bcdd-301f2e77d438"/>
    <ds:schemaRef ds:uri="http://schemas.microsoft.com/office/infopath/2007/PartnerControls"/>
    <ds:schemaRef ds:uri="http://schemas.microsoft.com/office/2006/metadata/properties"/>
    <ds:schemaRef ds:uri="92a922bc-845c-452a-9d5d-bff54ed7a7c7"/>
    <ds:schemaRef ds:uri="http://www.w3.org/XML/1998/namespace"/>
    <ds:schemaRef ds:uri="http://schemas.openxmlformats.org/package/2006/metadata/core-properties"/>
    <ds:schemaRef ds:uri="http://purl.org/dc/elements/1.1/"/>
    <ds:schemaRef ds:uri="http://purl.org/dc/terms/"/>
    <ds:schemaRef ds:uri="http://schemas.microsoft.com/office/2006/documentManagement/types"/>
    <ds:schemaRef ds:uri="http://purl.org/dc/dcmitype/"/>
  </ds:schemaRefs>
</ds:datastoreItem>
</file>

<file path=customXml/itemProps2.xml><?xml version="1.0" encoding="utf-8"?>
<ds:datastoreItem xmlns:ds="http://schemas.openxmlformats.org/officeDocument/2006/customXml" ds:itemID="{BAFEC8EC-F4A3-4CD1-8B72-9F95FED00F65}"/>
</file>

<file path=customXml/itemProps3.xml><?xml version="1.0" encoding="utf-8"?>
<ds:datastoreItem xmlns:ds="http://schemas.openxmlformats.org/officeDocument/2006/customXml" ds:itemID="{06960DA8-A5B1-4F1A-87C1-2F8555AC9A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{DA86D963-EE7F-434E-B884-008E70E7D3A9}tf11437505_win32</Template>
  <TotalTime>1</TotalTime>
  <Words>738</Words>
  <Application>Microsoft Office PowerPoint</Application>
  <PresentationFormat>Grand écran</PresentationFormat>
  <Paragraphs>87</Paragraphs>
  <Slides>14</Slides>
  <Notes>1</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14</vt:i4>
      </vt:variant>
    </vt:vector>
  </HeadingPairs>
  <TitlesOfParts>
    <vt:vector size="21" baseType="lpstr">
      <vt:lpstr>Arial</vt:lpstr>
      <vt:lpstr>Calibri</vt:lpstr>
      <vt:lpstr>Georgia Pro Cond Light</vt:lpstr>
      <vt:lpstr>Segoe UI</vt:lpstr>
      <vt:lpstr>Speak Pro</vt:lpstr>
      <vt:lpstr>Symbol</vt:lpstr>
      <vt:lpstr>RetrospectVTI</vt:lpstr>
      <vt:lpstr>La gestion des produits dans un environnement du gouvernement du Canada</vt:lpstr>
      <vt:lpstr>Avant-propos</vt:lpstr>
      <vt:lpstr>Au sujet des conférenciers :</vt:lpstr>
      <vt:lpstr>Ordre du jour</vt:lpstr>
      <vt:lpstr>Selon vous, qu’est-ce que la gestion des produits?</vt:lpstr>
      <vt:lpstr>Qu’est-ce que la gestion des produits (PMI)?</vt:lpstr>
      <vt:lpstr>Qu’est-ce qui vous empêche d’adopter la gestion des produits?</vt:lpstr>
      <vt:lpstr>Défis et solutions</vt:lpstr>
      <vt:lpstr>Quels sont les mythes au sujet de la gestion des produits?</vt:lpstr>
      <vt:lpstr>Comment l’appliquer au secteur public?</vt:lpstr>
      <vt:lpstr>Préalables et leçons apprises</vt:lpstr>
      <vt:lpstr>Pour être efficace dans la gestion des produits :</vt:lpstr>
      <vt:lpstr>Présentation PowerPoint</vt:lpstr>
      <vt:lpstr>Nous joindre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Product management</dc:title>
  <dc:creator>Hubert, Martin</dc:creator>
  <cp:lastModifiedBy>CLOUTIER, Odette</cp:lastModifiedBy>
  <cp:revision>47</cp:revision>
  <dcterms:created xsi:type="dcterms:W3CDTF">2021-12-23T13:51:23Z</dcterms:created>
  <dcterms:modified xsi:type="dcterms:W3CDTF">2022-02-11T17:19:33Z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0x010100E2A2C3D303BFE1438F8707B92C5CEB2B</vt:lpwstr>
  </property>
  <property fmtid="{D5CDD505-2E9C-101B-9397-08002B2CF9AE}" pid="3" name="MSIP_Label_b5bbdc02-cb35-4d29-b911-7fc063a80903_Enabled">
    <vt:lpwstr>true</vt:lpwstr>
  </property>
  <property fmtid="{D5CDD505-2E9C-101B-9397-08002B2CF9AE}" pid="4" name="MSIP_Label_b5bbdc02-cb35-4d29-b911-7fc063a80903_SetDate">
    <vt:lpwstr>2021-12-23T13:59:21Z</vt:lpwstr>
  </property>
  <property fmtid="{D5CDD505-2E9C-101B-9397-08002B2CF9AE}" pid="5" name="MSIP_Label_b5bbdc02-cb35-4d29-b911-7fc063a80903_Method">
    <vt:lpwstr>Privileged</vt:lpwstr>
  </property>
  <property fmtid="{D5CDD505-2E9C-101B-9397-08002B2CF9AE}" pid="6" name="MSIP_Label_b5bbdc02-cb35-4d29-b911-7fc063a80903_Name">
    <vt:lpwstr>Unclassified (No Marking)</vt:lpwstr>
  </property>
  <property fmtid="{D5CDD505-2E9C-101B-9397-08002B2CF9AE}" pid="7" name="MSIP_Label_b5bbdc02-cb35-4d29-b911-7fc063a80903_SiteId">
    <vt:lpwstr>2008ffa9-c9b2-4d97-9ad9-4ace25386be7</vt:lpwstr>
  </property>
  <property fmtid="{D5CDD505-2E9C-101B-9397-08002B2CF9AE}" pid="8" name="MSIP_Label_b5bbdc02-cb35-4d29-b911-7fc063a80903_ActionId">
    <vt:lpwstr>90b183e8-54e3-4e73-88fd-8ec9bf5ac454</vt:lpwstr>
  </property>
  <property fmtid="{D5CDD505-2E9C-101B-9397-08002B2CF9AE}" pid="9" name="MSIP_Label_b5bbdc02-cb35-4d29-b911-7fc063a80903_ContentBits">
    <vt:lpwstr>0</vt:lpwstr>
  </property>
</Properties>
</file>

<file path=docProps/thumbnail.jpeg>
</file>